
<file path=[Content_Types].xml><?xml version="1.0" encoding="utf-8"?>
<Types xmlns="http://schemas.openxmlformats.org/package/2006/content-types">
  <Default Extension="fntdata" ContentType="application/x-fontdata"/>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embeddedFontLst>
    <p:embeddedFont>
      <p:font typeface="Barlow" pitchFamily="2" charset="77"/>
      <p:regular r:id="rId16"/>
      <p:bold r:id="rId17"/>
      <p:italic r:id="rId18"/>
      <p:boldItalic r:id="rId19"/>
    </p:embeddedFont>
    <p:embeddedFont>
      <p:font typeface="Barlow Medium" panose="020F0502020204030204" pitchFamily="34" charset="0"/>
      <p:regular r:id="rId20"/>
      <p:bold r:id="rId21"/>
      <p:italic r:id="rId22"/>
      <p:boldItalic r:id="rId23"/>
    </p:embeddedFont>
    <p:embeddedFont>
      <p:font typeface="Roboto" panose="02000000000000000000" pitchFamily="2"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jDdbo4LEEnUXd/IwftVzy9skHPo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58"/>
  </p:normalViewPr>
  <p:slideViewPr>
    <p:cSldViewPr snapToGrid="0">
      <p:cViewPr varScale="1">
        <p:scale>
          <a:sx n="120" d="100"/>
          <a:sy n="120" d="100"/>
        </p:scale>
        <p:origin x="8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 name="Google Shape;68;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f80a63ad98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24" name="Google Shape;124;g2f80a63ad98_0_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f253a4c76b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f253a4c76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027e4f1618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027e4f161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fdfb75b34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 name="Google Shape;73;g2fdfb75b34e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US" sz="1200" i="1">
                <a:solidFill>
                  <a:srgbClr val="595959"/>
                </a:solidFill>
                <a:latin typeface="Barlow Medium"/>
                <a:ea typeface="Barlow Medium"/>
                <a:cs typeface="Barlow Medium"/>
                <a:sym typeface="Barlow Medium"/>
              </a:rPr>
              <a:t>Reminder: Please preview the video prior to showing the class</a:t>
            </a:r>
            <a:endParaRPr/>
          </a:p>
        </p:txBody>
      </p:sp>
      <p:sp>
        <p:nvSpPr>
          <p:cNvPr id="84" name="Google Shape;84;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f43b670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2f43b670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Note: More examples of where MIDI is used today: In notation programs like Finale, Dorico and Musescore; in all DAW sequencers like Logic Pro, Soundtrap, Pro Tools; in all electronic pianos, and all virtual instruments.  In other words, a TON!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98" name="Google Shape;98;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f80a63ad9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Note: More examples of where MIDI is used today: In notation programs like Finale, Dorico and Musescore; in all DAW sequencers like Logic Pro, Soundtrap, Pro Tools; in all electronic pianos, and all virtual instruments.  In other words, a TON!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04" name="Google Shape;104;g2f80a63ad98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f80a63ad98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09" name="Google Shape;109;g2f80a63ad98_0_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f80a63ad9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116" name="Google Shape;116;g2f80a63ad98_0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g2f1ab2df409_0_6"/>
          <p:cNvSpPr txBox="1">
            <a:spLocks noGrp="1"/>
          </p:cNvSpPr>
          <p:nvPr>
            <p:ph type="ctrTitle"/>
          </p:nvPr>
        </p:nvSpPr>
        <p:spPr>
          <a:xfrm>
            <a:off x="415600" y="992767"/>
            <a:ext cx="11360700" cy="23619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700"/>
              <a:buFont typeface="Barlow"/>
              <a:buNone/>
              <a:defRPr sz="5700" b="1">
                <a:latin typeface="Barlow"/>
                <a:ea typeface="Barlow"/>
                <a:cs typeface="Barlow"/>
                <a:sym typeface="Barlow"/>
              </a:defRPr>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12" name="Google Shape;12;g2f1ab2df409_0_6"/>
          <p:cNvSpPr txBox="1">
            <a:spLocks noGrp="1"/>
          </p:cNvSpPr>
          <p:nvPr>
            <p:ph type="subTitle" idx="1"/>
          </p:nvPr>
        </p:nvSpPr>
        <p:spPr>
          <a:xfrm>
            <a:off x="415600" y="3354767"/>
            <a:ext cx="11360700" cy="14808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3700"/>
              <a:buFont typeface="Barlow"/>
              <a:buNone/>
              <a:defRPr sz="3700">
                <a:latin typeface="Barlow"/>
                <a:ea typeface="Barlow"/>
                <a:cs typeface="Barlow"/>
                <a:sym typeface="Barlow"/>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3" name="Google Shape;13;g2f1ab2df409_0_6"/>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g2f1ab2df409_0_41"/>
          <p:cNvSpPr/>
          <p:nvPr/>
        </p:nvSpPr>
        <p:spPr>
          <a:xfrm>
            <a:off x="6096000" y="328100"/>
            <a:ext cx="5725500" cy="57153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7" name="Google Shape;47;g2f1ab2df409_0_41"/>
          <p:cNvSpPr txBox="1">
            <a:spLocks noGrp="1"/>
          </p:cNvSpPr>
          <p:nvPr>
            <p:ph type="title"/>
          </p:nvPr>
        </p:nvSpPr>
        <p:spPr>
          <a:xfrm>
            <a:off x="651367" y="1469300"/>
            <a:ext cx="5393700" cy="1976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300"/>
              <a:buFont typeface="Barlow"/>
              <a:buNone/>
              <a:defRPr sz="5300">
                <a:latin typeface="Barlow"/>
                <a:ea typeface="Barlow"/>
                <a:cs typeface="Barlow"/>
                <a:sym typeface="Barlow"/>
              </a:defRPr>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48" name="Google Shape;48;g2f1ab2df409_0_41"/>
          <p:cNvSpPr txBox="1">
            <a:spLocks noGrp="1"/>
          </p:cNvSpPr>
          <p:nvPr>
            <p:ph type="subTitle" idx="1"/>
          </p:nvPr>
        </p:nvSpPr>
        <p:spPr>
          <a:xfrm>
            <a:off x="651367" y="3588733"/>
            <a:ext cx="5393700"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Clr>
                <a:srgbClr val="666666"/>
              </a:buClr>
              <a:buSzPts val="2700"/>
              <a:buNone/>
              <a:defRPr sz="2700">
                <a:solidFill>
                  <a:srgbClr val="666666"/>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9" name="Google Shape;49;g2f1ab2df409_0_41"/>
          <p:cNvSpPr txBox="1">
            <a:spLocks noGrp="1"/>
          </p:cNvSpPr>
          <p:nvPr>
            <p:ph type="body" idx="2"/>
          </p:nvPr>
        </p:nvSpPr>
        <p:spPr>
          <a:xfrm>
            <a:off x="6586000" y="813367"/>
            <a:ext cx="4591500" cy="4785300"/>
          </a:xfrm>
          <a:prstGeom prst="rect">
            <a:avLst/>
          </a:prstGeom>
        </p:spPr>
        <p:txBody>
          <a:bodyPr spcFirstLastPara="1" wrap="square" lIns="121900" tIns="121900" rIns="121900" bIns="121900" anchor="ctr"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50" name="Google Shape;50;g2f1ab2df409_0_41"/>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1"/>
        <p:cNvGrpSpPr/>
        <p:nvPr/>
      </p:nvGrpSpPr>
      <p:grpSpPr>
        <a:xfrm>
          <a:off x="0" y="0"/>
          <a:ext cx="0" cy="0"/>
          <a:chOff x="0" y="0"/>
          <a:chExt cx="0" cy="0"/>
        </a:xfrm>
      </p:grpSpPr>
      <p:sp>
        <p:nvSpPr>
          <p:cNvPr id="52" name="Google Shape;52;g2f1ab2df409_0_47"/>
          <p:cNvSpPr txBox="1">
            <a:spLocks noGrp="1"/>
          </p:cNvSpPr>
          <p:nvPr>
            <p:ph type="body" idx="1"/>
          </p:nvPr>
        </p:nvSpPr>
        <p:spPr>
          <a:xfrm>
            <a:off x="424333" y="5185967"/>
            <a:ext cx="7998300" cy="8067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2400"/>
              <a:buNone/>
              <a:defRPr/>
            </a:lvl1pPr>
          </a:lstStyle>
          <a:p>
            <a:endParaRPr/>
          </a:p>
        </p:txBody>
      </p:sp>
      <p:sp>
        <p:nvSpPr>
          <p:cNvPr id="53" name="Google Shape;53;g2f1ab2df409_0_47"/>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4"/>
        <p:cNvGrpSpPr/>
        <p:nvPr/>
      </p:nvGrpSpPr>
      <p:grpSpPr>
        <a:xfrm>
          <a:off x="0" y="0"/>
          <a:ext cx="0" cy="0"/>
          <a:chOff x="0" y="0"/>
          <a:chExt cx="0" cy="0"/>
        </a:xfrm>
      </p:grpSpPr>
      <p:sp>
        <p:nvSpPr>
          <p:cNvPr id="55" name="Google Shape;55;g2f1ab2df409_0_50"/>
          <p:cNvSpPr txBox="1">
            <a:spLocks noGrp="1"/>
          </p:cNvSpPr>
          <p:nvPr>
            <p:ph type="title" hasCustomPrompt="1"/>
          </p:nvPr>
        </p:nvSpPr>
        <p:spPr>
          <a:xfrm>
            <a:off x="415600" y="1859667"/>
            <a:ext cx="11360700" cy="26181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56" name="Google Shape;56;g2f1ab2df409_0_50"/>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57" name="Google Shape;57;g2f1ab2df409_0_50"/>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g2f1ab2df409_0_54"/>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0"/>
        <p:cNvGrpSpPr/>
        <p:nvPr/>
      </p:nvGrpSpPr>
      <p:grpSpPr>
        <a:xfrm>
          <a:off x="0" y="0"/>
          <a:ext cx="0" cy="0"/>
          <a:chOff x="0" y="0"/>
          <a:chExt cx="0" cy="0"/>
        </a:xfrm>
      </p:grpSpPr>
      <p:sp>
        <p:nvSpPr>
          <p:cNvPr id="61" name="Google Shape;61;g2f1ab2df409_0_5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62" name="Google Shape;62;g2f1ab2df409_0_5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1600"/>
              </a:spcBef>
              <a:spcAft>
                <a:spcPts val="0"/>
              </a:spcAft>
              <a:buClr>
                <a:schemeClr val="dk1"/>
              </a:buClr>
              <a:buSzPts val="1800"/>
              <a:buChar char="○"/>
              <a:defRPr/>
            </a:lvl2pPr>
            <a:lvl3pPr marL="1371600" lvl="2" indent="-342900" algn="l" rtl="0">
              <a:lnSpc>
                <a:spcPct val="90000"/>
              </a:lnSpc>
              <a:spcBef>
                <a:spcPts val="1600"/>
              </a:spcBef>
              <a:spcAft>
                <a:spcPts val="0"/>
              </a:spcAft>
              <a:buClr>
                <a:schemeClr val="dk1"/>
              </a:buClr>
              <a:buSzPts val="1800"/>
              <a:buChar char="■"/>
              <a:defRPr/>
            </a:lvl3pPr>
            <a:lvl4pPr marL="1828800" lvl="3" indent="-342900" algn="l" rtl="0">
              <a:lnSpc>
                <a:spcPct val="90000"/>
              </a:lnSpc>
              <a:spcBef>
                <a:spcPts val="1600"/>
              </a:spcBef>
              <a:spcAft>
                <a:spcPts val="0"/>
              </a:spcAft>
              <a:buClr>
                <a:schemeClr val="dk1"/>
              </a:buClr>
              <a:buSzPts val="1800"/>
              <a:buChar char="●"/>
              <a:defRPr/>
            </a:lvl4pPr>
            <a:lvl5pPr marL="2286000" lvl="4" indent="-342900" algn="l" rtl="0">
              <a:lnSpc>
                <a:spcPct val="90000"/>
              </a:lnSpc>
              <a:spcBef>
                <a:spcPts val="1600"/>
              </a:spcBef>
              <a:spcAft>
                <a:spcPts val="0"/>
              </a:spcAft>
              <a:buClr>
                <a:schemeClr val="dk1"/>
              </a:buClr>
              <a:buSzPts val="1800"/>
              <a:buChar char="○"/>
              <a:defRPr/>
            </a:lvl5pPr>
            <a:lvl6pPr marL="2743200" lvl="5" indent="-342900" algn="l" rtl="0">
              <a:lnSpc>
                <a:spcPct val="90000"/>
              </a:lnSpc>
              <a:spcBef>
                <a:spcPts val="1600"/>
              </a:spcBef>
              <a:spcAft>
                <a:spcPts val="0"/>
              </a:spcAft>
              <a:buClr>
                <a:schemeClr val="dk1"/>
              </a:buClr>
              <a:buSzPts val="1800"/>
              <a:buChar char="■"/>
              <a:defRPr/>
            </a:lvl6pPr>
            <a:lvl7pPr marL="3200400" lvl="6" indent="-342900" algn="l" rtl="0">
              <a:lnSpc>
                <a:spcPct val="90000"/>
              </a:lnSpc>
              <a:spcBef>
                <a:spcPts val="1600"/>
              </a:spcBef>
              <a:spcAft>
                <a:spcPts val="0"/>
              </a:spcAft>
              <a:buClr>
                <a:schemeClr val="dk1"/>
              </a:buClr>
              <a:buSzPts val="1800"/>
              <a:buChar char="●"/>
              <a:defRPr/>
            </a:lvl7pPr>
            <a:lvl8pPr marL="3657600" lvl="7" indent="-342900" algn="l" rtl="0">
              <a:lnSpc>
                <a:spcPct val="90000"/>
              </a:lnSpc>
              <a:spcBef>
                <a:spcPts val="1600"/>
              </a:spcBef>
              <a:spcAft>
                <a:spcPts val="0"/>
              </a:spcAft>
              <a:buClr>
                <a:schemeClr val="dk1"/>
              </a:buClr>
              <a:buSzPts val="1800"/>
              <a:buChar char="○"/>
              <a:defRPr/>
            </a:lvl8pPr>
            <a:lvl9pPr marL="4114800" lvl="8" indent="-342900" algn="l" rtl="0">
              <a:lnSpc>
                <a:spcPct val="90000"/>
              </a:lnSpc>
              <a:spcBef>
                <a:spcPts val="1600"/>
              </a:spcBef>
              <a:spcAft>
                <a:spcPts val="1600"/>
              </a:spcAft>
              <a:buClr>
                <a:schemeClr val="dk1"/>
              </a:buClr>
              <a:buSzPts val="1800"/>
              <a:buChar char="■"/>
              <a:defRPr/>
            </a:lvl9pPr>
          </a:lstStyle>
          <a:p>
            <a:endParaRPr/>
          </a:p>
        </p:txBody>
      </p:sp>
      <p:sp>
        <p:nvSpPr>
          <p:cNvPr id="63" name="Google Shape;63;g2f1ab2df409_0_5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4" name="Google Shape;64;g2f1ab2df409_0_5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 name="Google Shape;65;g2f1ab2df409_0_5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g2f1ab2df409_0_10"/>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Font typeface="Barlow"/>
              <a:buNone/>
              <a:defRPr sz="4800" b="1">
                <a:latin typeface="Barlow"/>
                <a:ea typeface="Barlow"/>
                <a:cs typeface="Barlow"/>
                <a:sym typeface="Barlow"/>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g2f1ab2df409_0_10"/>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with Copy">
  <p:cSld name="CUSTOM">
    <p:spTree>
      <p:nvGrpSpPr>
        <p:cNvPr id="1" name="Shape 17"/>
        <p:cNvGrpSpPr/>
        <p:nvPr/>
      </p:nvGrpSpPr>
      <p:grpSpPr>
        <a:xfrm>
          <a:off x="0" y="0"/>
          <a:ext cx="0" cy="0"/>
          <a:chOff x="0" y="0"/>
          <a:chExt cx="0" cy="0"/>
        </a:xfrm>
      </p:grpSpPr>
      <p:sp>
        <p:nvSpPr>
          <p:cNvPr id="18" name="Google Shape;18;g2f1ab2df409_0_13"/>
          <p:cNvSpPr txBox="1">
            <a:spLocks noGrp="1"/>
          </p:cNvSpPr>
          <p:nvPr>
            <p:ph type="title"/>
          </p:nvPr>
        </p:nvSpPr>
        <p:spPr>
          <a:xfrm>
            <a:off x="568800" y="826733"/>
            <a:ext cx="11054400" cy="763500"/>
          </a:xfrm>
          <a:prstGeom prst="rect">
            <a:avLst/>
          </a:prstGeom>
        </p:spPr>
        <p:txBody>
          <a:bodyPr spcFirstLastPara="1" wrap="square" lIns="121900" tIns="121900" rIns="121900" bIns="121900" anchor="t" anchorCtr="0">
            <a:normAutofit/>
          </a:bodyPr>
          <a:lstStyle>
            <a:lvl1pPr lvl="0" algn="ctr">
              <a:spcBef>
                <a:spcPts val="0"/>
              </a:spcBef>
              <a:spcAft>
                <a:spcPts val="0"/>
              </a:spcAft>
              <a:buSzPts val="3700"/>
              <a:buFont typeface="Barlow"/>
              <a:buNone/>
              <a:defRPr>
                <a:latin typeface="Barlow"/>
                <a:ea typeface="Barlow"/>
                <a:cs typeface="Barlow"/>
                <a:sym typeface="Barlow"/>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9" name="Google Shape;19;g2f1ab2df409_0_13"/>
          <p:cNvSpPr txBox="1">
            <a:spLocks noGrp="1"/>
          </p:cNvSpPr>
          <p:nvPr>
            <p:ph type="body" idx="1"/>
          </p:nvPr>
        </p:nvSpPr>
        <p:spPr>
          <a:xfrm>
            <a:off x="1451833" y="1924133"/>
            <a:ext cx="9463200" cy="3656100"/>
          </a:xfrm>
          <a:prstGeom prst="rect">
            <a:avLst/>
          </a:prstGeom>
        </p:spPr>
        <p:txBody>
          <a:bodyPr spcFirstLastPara="1" wrap="square" lIns="121900" tIns="121900" rIns="121900" bIns="121900" anchor="t" anchorCtr="0">
            <a:normAutofit/>
          </a:bodyPr>
          <a:lstStyle>
            <a:lvl1pPr marL="457200" lvl="0" indent="-400050">
              <a:spcBef>
                <a:spcPts val="0"/>
              </a:spcBef>
              <a:spcAft>
                <a:spcPts val="0"/>
              </a:spcAft>
              <a:buSzPts val="2700"/>
              <a:buChar char="●"/>
              <a:defRPr sz="2700"/>
            </a:lvl1pPr>
            <a:lvl2pPr marL="914400" lvl="1" indent="-381000">
              <a:spcBef>
                <a:spcPts val="0"/>
              </a:spcBef>
              <a:spcAft>
                <a:spcPts val="0"/>
              </a:spcAft>
              <a:buSzPts val="2400"/>
              <a:buChar char="○"/>
              <a:defRPr sz="2400"/>
            </a:lvl2pPr>
            <a:lvl3pPr marL="1371600" lvl="2" indent="-381000">
              <a:spcBef>
                <a:spcPts val="0"/>
              </a:spcBef>
              <a:spcAft>
                <a:spcPts val="0"/>
              </a:spcAft>
              <a:buSzPts val="2400"/>
              <a:buChar char="■"/>
              <a:defRPr sz="2400"/>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g2f1ab2df409_0_16"/>
          <p:cNvSpPr txBox="1">
            <a:spLocks noGrp="1"/>
          </p:cNvSpPr>
          <p:nvPr>
            <p:ph type="title"/>
          </p:nvPr>
        </p:nvSpPr>
        <p:spPr>
          <a:xfrm>
            <a:off x="699700" y="593367"/>
            <a:ext cx="109065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Font typeface="Barlow"/>
              <a:buNone/>
              <a:defRPr b="1">
                <a:latin typeface="Barlow"/>
                <a:ea typeface="Barlow"/>
                <a:cs typeface="Barlow"/>
                <a:sym typeface="Barlow"/>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2" name="Google Shape;22;g2f1ab2df409_0_16"/>
          <p:cNvSpPr txBox="1">
            <a:spLocks noGrp="1"/>
          </p:cNvSpPr>
          <p:nvPr>
            <p:ph type="body" idx="1"/>
          </p:nvPr>
        </p:nvSpPr>
        <p:spPr>
          <a:xfrm>
            <a:off x="699700" y="1536633"/>
            <a:ext cx="10574100" cy="4062000"/>
          </a:xfrm>
          <a:prstGeom prst="rect">
            <a:avLst/>
          </a:prstGeom>
        </p:spPr>
        <p:txBody>
          <a:bodyPr spcFirstLastPara="1" wrap="square" lIns="121900" tIns="121900" rIns="121900" bIns="121900" anchor="t" anchorCtr="0">
            <a:normAutofit/>
          </a:bodyPr>
          <a:lstStyle>
            <a:lvl1pPr marL="457200" lvl="0" indent="-400050">
              <a:spcBef>
                <a:spcPts val="0"/>
              </a:spcBef>
              <a:spcAft>
                <a:spcPts val="0"/>
              </a:spcAft>
              <a:buSzPts val="2700"/>
              <a:buChar char="●"/>
              <a:defRPr sz="2700"/>
            </a:lvl1pPr>
            <a:lvl2pPr marL="914400" lvl="1" indent="-381000">
              <a:spcBef>
                <a:spcPts val="0"/>
              </a:spcBef>
              <a:spcAft>
                <a:spcPts val="0"/>
              </a:spcAft>
              <a:buSzPts val="2400"/>
              <a:buFont typeface="Barlow"/>
              <a:buChar char="○"/>
              <a:defRPr sz="2400">
                <a:latin typeface="Barlow"/>
                <a:ea typeface="Barlow"/>
                <a:cs typeface="Barlow"/>
                <a:sym typeface="Barlow"/>
              </a:defRPr>
            </a:lvl2pPr>
            <a:lvl3pPr marL="1371600" lvl="2" indent="-381000">
              <a:spcBef>
                <a:spcPts val="0"/>
              </a:spcBef>
              <a:spcAft>
                <a:spcPts val="0"/>
              </a:spcAft>
              <a:buSzPts val="2400"/>
              <a:buFont typeface="Barlow"/>
              <a:buChar char="■"/>
              <a:defRPr sz="2400">
                <a:latin typeface="Barlow"/>
                <a:ea typeface="Barlow"/>
                <a:cs typeface="Barlow"/>
                <a:sym typeface="Barlow"/>
              </a:defRPr>
            </a:lvl3pPr>
            <a:lvl4pPr marL="1828800" lvl="3" indent="-381000">
              <a:spcBef>
                <a:spcPts val="0"/>
              </a:spcBef>
              <a:spcAft>
                <a:spcPts val="0"/>
              </a:spcAft>
              <a:buSzPts val="2400"/>
              <a:buFont typeface="Barlow"/>
              <a:buChar char="●"/>
              <a:defRPr sz="2400">
                <a:latin typeface="Barlow"/>
                <a:ea typeface="Barlow"/>
                <a:cs typeface="Barlow"/>
                <a:sym typeface="Barlow"/>
              </a:defRPr>
            </a:lvl4pPr>
            <a:lvl5pPr marL="2286000" lvl="4" indent="-381000">
              <a:spcBef>
                <a:spcPts val="0"/>
              </a:spcBef>
              <a:spcAft>
                <a:spcPts val="0"/>
              </a:spcAft>
              <a:buSzPts val="2400"/>
              <a:buFont typeface="Barlow"/>
              <a:buChar char="○"/>
              <a:defRPr sz="2400">
                <a:latin typeface="Barlow"/>
                <a:ea typeface="Barlow"/>
                <a:cs typeface="Barlow"/>
                <a:sym typeface="Barlow"/>
              </a:defRPr>
            </a:lvl5pPr>
            <a:lvl6pPr marL="2743200" lvl="5" indent="-381000">
              <a:spcBef>
                <a:spcPts val="0"/>
              </a:spcBef>
              <a:spcAft>
                <a:spcPts val="0"/>
              </a:spcAft>
              <a:buSzPts val="2400"/>
              <a:buFont typeface="Barlow"/>
              <a:buChar char="■"/>
              <a:defRPr sz="2400">
                <a:latin typeface="Barlow"/>
                <a:ea typeface="Barlow"/>
                <a:cs typeface="Barlow"/>
                <a:sym typeface="Barlow"/>
              </a:defRPr>
            </a:lvl6pPr>
            <a:lvl7pPr marL="3200400" lvl="6" indent="-381000">
              <a:spcBef>
                <a:spcPts val="0"/>
              </a:spcBef>
              <a:spcAft>
                <a:spcPts val="0"/>
              </a:spcAft>
              <a:buSzPts val="2400"/>
              <a:buFont typeface="Barlow"/>
              <a:buChar char="●"/>
              <a:defRPr sz="2400">
                <a:latin typeface="Barlow"/>
                <a:ea typeface="Barlow"/>
                <a:cs typeface="Barlow"/>
                <a:sym typeface="Barlow"/>
              </a:defRPr>
            </a:lvl7pPr>
            <a:lvl8pPr marL="3657600" lvl="7" indent="-381000">
              <a:spcBef>
                <a:spcPts val="0"/>
              </a:spcBef>
              <a:spcAft>
                <a:spcPts val="0"/>
              </a:spcAft>
              <a:buSzPts val="2400"/>
              <a:buFont typeface="Barlow"/>
              <a:buChar char="○"/>
              <a:defRPr sz="2400">
                <a:latin typeface="Barlow"/>
                <a:ea typeface="Barlow"/>
                <a:cs typeface="Barlow"/>
                <a:sym typeface="Barlow"/>
              </a:defRPr>
            </a:lvl8pPr>
            <a:lvl9pPr marL="4114800" lvl="8" indent="-381000">
              <a:spcBef>
                <a:spcPts val="0"/>
              </a:spcBef>
              <a:spcAft>
                <a:spcPts val="0"/>
              </a:spcAft>
              <a:buSzPts val="2400"/>
              <a:buFont typeface="Barlow"/>
              <a:buChar char="■"/>
              <a:defRPr sz="2400">
                <a:latin typeface="Barlow"/>
                <a:ea typeface="Barlow"/>
                <a:cs typeface="Barlow"/>
                <a:sym typeface="Barlow"/>
              </a:defRPr>
            </a:lvl9pPr>
          </a:lstStyle>
          <a:p>
            <a:endParaRPr/>
          </a:p>
        </p:txBody>
      </p:sp>
      <p:sp>
        <p:nvSpPr>
          <p:cNvPr id="23" name="Google Shape;23;g2f1ab2df409_0_16"/>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g2f1ab2df409_0_2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Font typeface="Barlow"/>
              <a:buNone/>
              <a:defRPr>
                <a:latin typeface="Barlow"/>
                <a:ea typeface="Barlow"/>
                <a:cs typeface="Barlow"/>
                <a:sym typeface="Barlow"/>
              </a:defRPr>
            </a:lvl1pPr>
            <a:lvl2pPr lvl="1">
              <a:spcBef>
                <a:spcPts val="0"/>
              </a:spcBef>
              <a:spcAft>
                <a:spcPts val="0"/>
              </a:spcAft>
              <a:buSzPts val="3700"/>
              <a:buFont typeface="Barlow"/>
              <a:buNone/>
              <a:defRPr b="1">
                <a:latin typeface="Barlow"/>
                <a:ea typeface="Barlow"/>
                <a:cs typeface="Barlow"/>
                <a:sym typeface="Barlow"/>
              </a:defRPr>
            </a:lvl2pPr>
            <a:lvl3pPr lvl="2">
              <a:spcBef>
                <a:spcPts val="0"/>
              </a:spcBef>
              <a:spcAft>
                <a:spcPts val="0"/>
              </a:spcAft>
              <a:buSzPts val="3700"/>
              <a:buFont typeface="Barlow"/>
              <a:buNone/>
              <a:defRPr b="1">
                <a:latin typeface="Barlow"/>
                <a:ea typeface="Barlow"/>
                <a:cs typeface="Barlow"/>
                <a:sym typeface="Barlow"/>
              </a:defRPr>
            </a:lvl3pPr>
            <a:lvl4pPr lvl="3">
              <a:spcBef>
                <a:spcPts val="0"/>
              </a:spcBef>
              <a:spcAft>
                <a:spcPts val="0"/>
              </a:spcAft>
              <a:buSzPts val="3700"/>
              <a:buFont typeface="Barlow"/>
              <a:buNone/>
              <a:defRPr b="1">
                <a:latin typeface="Barlow"/>
                <a:ea typeface="Barlow"/>
                <a:cs typeface="Barlow"/>
                <a:sym typeface="Barlow"/>
              </a:defRPr>
            </a:lvl4pPr>
            <a:lvl5pPr lvl="4">
              <a:spcBef>
                <a:spcPts val="0"/>
              </a:spcBef>
              <a:spcAft>
                <a:spcPts val="0"/>
              </a:spcAft>
              <a:buSzPts val="3700"/>
              <a:buFont typeface="Barlow"/>
              <a:buNone/>
              <a:defRPr b="1">
                <a:latin typeface="Barlow"/>
                <a:ea typeface="Barlow"/>
                <a:cs typeface="Barlow"/>
                <a:sym typeface="Barlow"/>
              </a:defRPr>
            </a:lvl5pPr>
            <a:lvl6pPr lvl="5">
              <a:spcBef>
                <a:spcPts val="0"/>
              </a:spcBef>
              <a:spcAft>
                <a:spcPts val="0"/>
              </a:spcAft>
              <a:buSzPts val="3700"/>
              <a:buFont typeface="Barlow"/>
              <a:buNone/>
              <a:defRPr b="1">
                <a:latin typeface="Barlow"/>
                <a:ea typeface="Barlow"/>
                <a:cs typeface="Barlow"/>
                <a:sym typeface="Barlow"/>
              </a:defRPr>
            </a:lvl6pPr>
            <a:lvl7pPr lvl="6">
              <a:spcBef>
                <a:spcPts val="0"/>
              </a:spcBef>
              <a:spcAft>
                <a:spcPts val="0"/>
              </a:spcAft>
              <a:buSzPts val="3700"/>
              <a:buFont typeface="Barlow"/>
              <a:buNone/>
              <a:defRPr b="1">
                <a:latin typeface="Barlow"/>
                <a:ea typeface="Barlow"/>
                <a:cs typeface="Barlow"/>
                <a:sym typeface="Barlow"/>
              </a:defRPr>
            </a:lvl7pPr>
            <a:lvl8pPr lvl="7">
              <a:spcBef>
                <a:spcPts val="0"/>
              </a:spcBef>
              <a:spcAft>
                <a:spcPts val="0"/>
              </a:spcAft>
              <a:buSzPts val="3700"/>
              <a:buFont typeface="Barlow"/>
              <a:buNone/>
              <a:defRPr b="1">
                <a:latin typeface="Barlow"/>
                <a:ea typeface="Barlow"/>
                <a:cs typeface="Barlow"/>
                <a:sym typeface="Barlow"/>
              </a:defRPr>
            </a:lvl8pPr>
            <a:lvl9pPr lvl="8">
              <a:spcBef>
                <a:spcPts val="0"/>
              </a:spcBef>
              <a:spcAft>
                <a:spcPts val="0"/>
              </a:spcAft>
              <a:buSzPts val="3700"/>
              <a:buFont typeface="Barlow"/>
              <a:buNone/>
              <a:defRPr b="1">
                <a:latin typeface="Barlow"/>
                <a:ea typeface="Barlow"/>
                <a:cs typeface="Barlow"/>
                <a:sym typeface="Barlow"/>
              </a:defRPr>
            </a:lvl9pPr>
          </a:lstStyle>
          <a:p>
            <a:endParaRPr/>
          </a:p>
        </p:txBody>
      </p:sp>
      <p:sp>
        <p:nvSpPr>
          <p:cNvPr id="26" name="Google Shape;26;g2f1ab2df409_0_20"/>
          <p:cNvSpPr txBox="1">
            <a:spLocks noGrp="1"/>
          </p:cNvSpPr>
          <p:nvPr>
            <p:ph type="body" idx="1"/>
          </p:nvPr>
        </p:nvSpPr>
        <p:spPr>
          <a:xfrm>
            <a:off x="454800" y="1536633"/>
            <a:ext cx="5294100" cy="45552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27" name="Google Shape;27;g2f1ab2df409_0_20"/>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rmAutofit/>
          </a:bodyPr>
          <a:lstStyle>
            <a:lvl1pPr marL="457200" lvl="0" indent="-374650">
              <a:spcBef>
                <a:spcPts val="0"/>
              </a:spcBef>
              <a:spcAft>
                <a:spcPts val="0"/>
              </a:spcAft>
              <a:buSzPts val="2300"/>
              <a:buChar char="●"/>
              <a:defRPr sz="23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28" name="Google Shape;28;g2f1ab2df409_0_20"/>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g2f1ab2df409_0_25"/>
          <p:cNvSpPr txBox="1">
            <a:spLocks noGrp="1"/>
          </p:cNvSpPr>
          <p:nvPr>
            <p:ph type="title"/>
          </p:nvPr>
        </p:nvSpPr>
        <p:spPr>
          <a:xfrm>
            <a:off x="664700" y="593367"/>
            <a:ext cx="10906500" cy="763500"/>
          </a:xfrm>
          <a:prstGeom prst="rect">
            <a:avLst/>
          </a:prstGeom>
        </p:spPr>
        <p:txBody>
          <a:bodyPr spcFirstLastPara="1" wrap="square" lIns="121900" tIns="121900" rIns="121900" bIns="121900" anchor="t" anchorCtr="0">
            <a:normAutofit/>
          </a:bodyPr>
          <a:lstStyle>
            <a:lvl1pPr lvl="0">
              <a:spcBef>
                <a:spcPts val="0"/>
              </a:spcBef>
              <a:spcAft>
                <a:spcPts val="0"/>
              </a:spcAft>
              <a:buSzPts val="3700"/>
              <a:buFont typeface="Barlow"/>
              <a:buNone/>
              <a:defRPr>
                <a:latin typeface="Barlow"/>
                <a:ea typeface="Barlow"/>
                <a:cs typeface="Barlow"/>
                <a:sym typeface="Barlow"/>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31" name="Google Shape;31;g2f1ab2df409_0_25"/>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lumn with Image">
  <p:cSld name="ONE_COLUMN_TEXT">
    <p:spTree>
      <p:nvGrpSpPr>
        <p:cNvPr id="1" name="Shape 32"/>
        <p:cNvGrpSpPr/>
        <p:nvPr/>
      </p:nvGrpSpPr>
      <p:grpSpPr>
        <a:xfrm>
          <a:off x="0" y="0"/>
          <a:ext cx="0" cy="0"/>
          <a:chOff x="0" y="0"/>
          <a:chExt cx="0" cy="0"/>
        </a:xfrm>
      </p:grpSpPr>
      <p:sp>
        <p:nvSpPr>
          <p:cNvPr id="33" name="Google Shape;33;g2f1ab2df409_0_28"/>
          <p:cNvSpPr txBox="1">
            <a:spLocks noGrp="1"/>
          </p:cNvSpPr>
          <p:nvPr>
            <p:ph type="title"/>
          </p:nvPr>
        </p:nvSpPr>
        <p:spPr>
          <a:xfrm>
            <a:off x="637833" y="1471067"/>
            <a:ext cx="49212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2900"/>
              <a:buFont typeface="Barlow"/>
              <a:buNone/>
              <a:defRPr sz="2900">
                <a:latin typeface="Barlow"/>
                <a:ea typeface="Barlow"/>
                <a:cs typeface="Barlow"/>
                <a:sym typeface="Barlow"/>
              </a:defRPr>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34" name="Google Shape;34;g2f1ab2df409_0_28"/>
          <p:cNvSpPr txBox="1">
            <a:spLocks noGrp="1"/>
          </p:cNvSpPr>
          <p:nvPr>
            <p:ph type="body" idx="1"/>
          </p:nvPr>
        </p:nvSpPr>
        <p:spPr>
          <a:xfrm>
            <a:off x="637833" y="2667000"/>
            <a:ext cx="4505700" cy="3425100"/>
          </a:xfrm>
          <a:prstGeom prst="rect">
            <a:avLst/>
          </a:prstGeom>
        </p:spPr>
        <p:txBody>
          <a:bodyPr spcFirstLastPara="1" wrap="square" lIns="121900" tIns="121900" rIns="121900" bIns="121900" anchor="t" anchorCtr="0">
            <a:normAutofit/>
          </a:bodyPr>
          <a:lstStyle>
            <a:lvl1pPr marL="457200" lvl="0" indent="-400050">
              <a:spcBef>
                <a:spcPts val="0"/>
              </a:spcBef>
              <a:spcAft>
                <a:spcPts val="0"/>
              </a:spcAft>
              <a:buSzPts val="2700"/>
              <a:buChar char="●"/>
              <a:defRPr sz="27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5" name="Google Shape;35;g2f1ab2df409_0_28"/>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
        <p:nvSpPr>
          <p:cNvPr id="36" name="Google Shape;36;g2f1ab2df409_0_28"/>
          <p:cNvSpPr/>
          <p:nvPr/>
        </p:nvSpPr>
        <p:spPr>
          <a:xfrm>
            <a:off x="6040100" y="345367"/>
            <a:ext cx="5802000" cy="5648100"/>
          </a:xfrm>
          <a:prstGeom prst="roundRect">
            <a:avLst>
              <a:gd name="adj" fmla="val 3739"/>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highlight>
                <a:schemeClr val="lt1"/>
              </a:highlight>
              <a:latin typeface="Barlow Medium"/>
              <a:ea typeface="Barlow Medium"/>
              <a:cs typeface="Barlow Medium"/>
              <a:sym typeface="Barlow Medium"/>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Wide Image">
  <p:cSld name="ONE_COLUMN_TEXT_1">
    <p:spTree>
      <p:nvGrpSpPr>
        <p:cNvPr id="1" name="Shape 37"/>
        <p:cNvGrpSpPr/>
        <p:nvPr/>
      </p:nvGrpSpPr>
      <p:grpSpPr>
        <a:xfrm>
          <a:off x="0" y="0"/>
          <a:ext cx="0" cy="0"/>
          <a:chOff x="0" y="0"/>
          <a:chExt cx="0" cy="0"/>
        </a:xfrm>
      </p:grpSpPr>
      <p:sp>
        <p:nvSpPr>
          <p:cNvPr id="38" name="Google Shape;38;g2f1ab2df409_0_33"/>
          <p:cNvSpPr txBox="1">
            <a:spLocks noGrp="1"/>
          </p:cNvSpPr>
          <p:nvPr>
            <p:ph type="title"/>
          </p:nvPr>
        </p:nvSpPr>
        <p:spPr>
          <a:xfrm>
            <a:off x="489767" y="439033"/>
            <a:ext cx="11241900" cy="689100"/>
          </a:xfrm>
          <a:prstGeom prst="rect">
            <a:avLst/>
          </a:prstGeom>
        </p:spPr>
        <p:txBody>
          <a:bodyPr spcFirstLastPara="1" wrap="square" lIns="121900" tIns="121900" rIns="121900" bIns="121900" anchor="b" anchorCtr="0">
            <a:normAutofit/>
          </a:bodyPr>
          <a:lstStyle>
            <a:lvl1pPr lvl="0" rtl="0">
              <a:spcBef>
                <a:spcPts val="0"/>
              </a:spcBef>
              <a:spcAft>
                <a:spcPts val="0"/>
              </a:spcAft>
              <a:buSzPts val="2900"/>
              <a:buFont typeface="Barlow"/>
              <a:buNone/>
              <a:defRPr sz="2900">
                <a:latin typeface="Barlow"/>
                <a:ea typeface="Barlow"/>
                <a:cs typeface="Barlow"/>
                <a:sym typeface="Barlow"/>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39" name="Google Shape;39;g2f1ab2df409_0_33"/>
          <p:cNvSpPr txBox="1">
            <a:spLocks noGrp="1"/>
          </p:cNvSpPr>
          <p:nvPr>
            <p:ph type="body" idx="1"/>
          </p:nvPr>
        </p:nvSpPr>
        <p:spPr>
          <a:xfrm>
            <a:off x="489767" y="1128233"/>
            <a:ext cx="11241900" cy="1285500"/>
          </a:xfrm>
          <a:prstGeom prst="rect">
            <a:avLst/>
          </a:prstGeom>
        </p:spPr>
        <p:txBody>
          <a:bodyPr spcFirstLastPara="1" wrap="square" lIns="121900" tIns="121900" rIns="121900" bIns="121900" anchor="t" anchorCtr="0">
            <a:normAutofit/>
          </a:bodyPr>
          <a:lstStyle>
            <a:lvl1pPr marL="457200" lvl="0" indent="-400050" rtl="0">
              <a:spcBef>
                <a:spcPts val="0"/>
              </a:spcBef>
              <a:spcAft>
                <a:spcPts val="0"/>
              </a:spcAft>
              <a:buSzPts val="2700"/>
              <a:buChar char="●"/>
              <a:defRPr sz="27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40" name="Google Shape;40;g2f1ab2df409_0_33"/>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
        <p:nvSpPr>
          <p:cNvPr id="41" name="Google Shape;41;g2f1ab2df409_0_33"/>
          <p:cNvSpPr/>
          <p:nvPr/>
        </p:nvSpPr>
        <p:spPr>
          <a:xfrm>
            <a:off x="378767" y="2413833"/>
            <a:ext cx="11452500" cy="3579600"/>
          </a:xfrm>
          <a:prstGeom prst="roundRect">
            <a:avLst>
              <a:gd name="adj" fmla="val 6132"/>
            </a:avLst>
          </a:pr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1900">
              <a:highlight>
                <a:schemeClr val="lt1"/>
              </a:highlight>
              <a:latin typeface="Barlow Medium"/>
              <a:ea typeface="Barlow Medium"/>
              <a:cs typeface="Barlow Medium"/>
              <a:sym typeface="Barlow Medium"/>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g2f1ab2df409_0_38"/>
          <p:cNvSpPr txBox="1">
            <a:spLocks noGrp="1"/>
          </p:cNvSpPr>
          <p:nvPr>
            <p:ph type="title"/>
          </p:nvPr>
        </p:nvSpPr>
        <p:spPr>
          <a:xfrm>
            <a:off x="644900" y="566200"/>
            <a:ext cx="10724700" cy="5163600"/>
          </a:xfrm>
          <a:prstGeom prst="rect">
            <a:avLst/>
          </a:prstGeom>
        </p:spPr>
        <p:txBody>
          <a:bodyPr spcFirstLastPara="1" wrap="square" lIns="121900" tIns="121900" rIns="121900" bIns="121900" anchor="ctr" anchorCtr="0">
            <a:normAutofit/>
          </a:bodyPr>
          <a:lstStyle>
            <a:lvl1pPr lvl="0" algn="ctr">
              <a:spcBef>
                <a:spcPts val="0"/>
              </a:spcBef>
              <a:spcAft>
                <a:spcPts val="0"/>
              </a:spcAft>
              <a:buClr>
                <a:schemeClr val="accent1"/>
              </a:buClr>
              <a:buSzPts val="6400"/>
              <a:buFont typeface="Barlow"/>
              <a:buNone/>
              <a:defRPr sz="6400">
                <a:solidFill>
                  <a:schemeClr val="accent1"/>
                </a:solidFill>
                <a:latin typeface="Barlow"/>
                <a:ea typeface="Barlow"/>
                <a:cs typeface="Barlow"/>
                <a:sym typeface="Barlow"/>
              </a:defRPr>
            </a:lvl1pPr>
            <a:lvl2pPr lvl="1" algn="ctr">
              <a:spcBef>
                <a:spcPts val="0"/>
              </a:spcBef>
              <a:spcAft>
                <a:spcPts val="0"/>
              </a:spcAft>
              <a:buSzPts val="6400"/>
              <a:buNone/>
              <a:defRPr sz="6400"/>
            </a:lvl2pPr>
            <a:lvl3pPr lvl="2" algn="ctr">
              <a:spcBef>
                <a:spcPts val="0"/>
              </a:spcBef>
              <a:spcAft>
                <a:spcPts val="0"/>
              </a:spcAft>
              <a:buSzPts val="6400"/>
              <a:buNone/>
              <a:defRPr sz="6400"/>
            </a:lvl3pPr>
            <a:lvl4pPr lvl="3" algn="ctr">
              <a:spcBef>
                <a:spcPts val="0"/>
              </a:spcBef>
              <a:spcAft>
                <a:spcPts val="0"/>
              </a:spcAft>
              <a:buSzPts val="6400"/>
              <a:buNone/>
              <a:defRPr sz="6400"/>
            </a:lvl4pPr>
            <a:lvl5pPr lvl="4" algn="ctr">
              <a:spcBef>
                <a:spcPts val="0"/>
              </a:spcBef>
              <a:spcAft>
                <a:spcPts val="0"/>
              </a:spcAft>
              <a:buSzPts val="6400"/>
              <a:buNone/>
              <a:defRPr sz="6400"/>
            </a:lvl5pPr>
            <a:lvl6pPr lvl="5" algn="ctr">
              <a:spcBef>
                <a:spcPts val="0"/>
              </a:spcBef>
              <a:spcAft>
                <a:spcPts val="0"/>
              </a:spcAft>
              <a:buSzPts val="6400"/>
              <a:buNone/>
              <a:defRPr sz="6400"/>
            </a:lvl6pPr>
            <a:lvl7pPr lvl="6" algn="ctr">
              <a:spcBef>
                <a:spcPts val="0"/>
              </a:spcBef>
              <a:spcAft>
                <a:spcPts val="0"/>
              </a:spcAft>
              <a:buSzPts val="6400"/>
              <a:buNone/>
              <a:defRPr sz="6400"/>
            </a:lvl7pPr>
            <a:lvl8pPr lvl="7" algn="ctr">
              <a:spcBef>
                <a:spcPts val="0"/>
              </a:spcBef>
              <a:spcAft>
                <a:spcPts val="0"/>
              </a:spcAft>
              <a:buSzPts val="6400"/>
              <a:buNone/>
              <a:defRPr sz="6400"/>
            </a:lvl8pPr>
            <a:lvl9pPr lvl="8" algn="ctr">
              <a:spcBef>
                <a:spcPts val="0"/>
              </a:spcBef>
              <a:spcAft>
                <a:spcPts val="0"/>
              </a:spcAft>
              <a:buSzPts val="6400"/>
              <a:buNone/>
              <a:defRPr sz="6400"/>
            </a:lvl9pPr>
          </a:lstStyle>
          <a:p>
            <a:endParaRPr/>
          </a:p>
        </p:txBody>
      </p:sp>
      <p:sp>
        <p:nvSpPr>
          <p:cNvPr id="44" name="Google Shape;44;g2f1ab2df409_0_38"/>
          <p:cNvSpPr txBox="1">
            <a:spLocks noGrp="1"/>
          </p:cNvSpPr>
          <p:nvPr>
            <p:ph type="sldNum" idx="12"/>
          </p:nvPr>
        </p:nvSpPr>
        <p:spPr>
          <a:xfrm>
            <a:off x="11112500" y="5598600"/>
            <a:ext cx="619200" cy="4452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6">
            <a:alphaModFix/>
          </a:blip>
          <a:stretch>
            <a:fillRect/>
          </a:stretch>
        </a:blipFill>
        <a:effectLst/>
      </p:bgPr>
    </p:bg>
    <p:spTree>
      <p:nvGrpSpPr>
        <p:cNvPr id="1" name="Shape 5"/>
        <p:cNvGrpSpPr/>
        <p:nvPr/>
      </p:nvGrpSpPr>
      <p:grpSpPr>
        <a:xfrm>
          <a:off x="0" y="0"/>
          <a:ext cx="0" cy="0"/>
          <a:chOff x="0" y="0"/>
          <a:chExt cx="0" cy="0"/>
        </a:xfrm>
      </p:grpSpPr>
      <p:sp>
        <p:nvSpPr>
          <p:cNvPr id="6" name="Google Shape;6;g2f1ab2df409_0_0"/>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rgbClr val="01486B"/>
              </a:buClr>
              <a:buSzPts val="3700"/>
              <a:buFont typeface="Roboto"/>
              <a:buNone/>
              <a:defRPr sz="3700" b="1">
                <a:solidFill>
                  <a:srgbClr val="01486B"/>
                </a:solidFill>
                <a:latin typeface="Roboto"/>
                <a:ea typeface="Roboto"/>
                <a:cs typeface="Roboto"/>
                <a:sym typeface="Roboto"/>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7" name="Google Shape;7;g2f1ab2df409_0_0"/>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2"/>
              </a:buClr>
              <a:buSzPts val="2400"/>
              <a:buFont typeface="Barlow Medium"/>
              <a:buChar char="●"/>
              <a:defRPr sz="2400">
                <a:solidFill>
                  <a:schemeClr val="dk2"/>
                </a:solidFill>
                <a:latin typeface="Barlow Medium"/>
                <a:ea typeface="Barlow Medium"/>
                <a:cs typeface="Barlow Medium"/>
                <a:sym typeface="Barlow Medium"/>
              </a:defRPr>
            </a:lvl1pPr>
            <a:lvl2pPr marL="914400" lvl="1"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2pPr>
            <a:lvl3pPr marL="1371600" lvl="2"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3pPr>
            <a:lvl4pPr marL="1828800" lvl="3"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4pPr>
            <a:lvl5pPr marL="2286000" lvl="4"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5pPr>
            <a:lvl6pPr marL="2743200" lvl="5"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6pPr>
            <a:lvl7pPr marL="3200400" lvl="6"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7pPr>
            <a:lvl8pPr marL="3657600" lvl="7"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8pPr>
            <a:lvl9pPr marL="4114800" lvl="8" indent="-349250">
              <a:lnSpc>
                <a:spcPct val="115000"/>
              </a:lnSpc>
              <a:spcBef>
                <a:spcPts val="0"/>
              </a:spcBef>
              <a:spcAft>
                <a:spcPts val="0"/>
              </a:spcAft>
              <a:buClr>
                <a:schemeClr val="dk2"/>
              </a:buClr>
              <a:buSzPts val="1900"/>
              <a:buFont typeface="Barlow"/>
              <a:buChar char="■"/>
              <a:defRPr sz="1900">
                <a:solidFill>
                  <a:schemeClr val="dk2"/>
                </a:solidFill>
                <a:latin typeface="Barlow"/>
                <a:ea typeface="Barlow"/>
                <a:cs typeface="Barlow"/>
                <a:sym typeface="Barlow"/>
              </a:defRPr>
            </a:lvl9pPr>
          </a:lstStyle>
          <a:p>
            <a:endParaRPr/>
          </a:p>
        </p:txBody>
      </p:sp>
      <p:sp>
        <p:nvSpPr>
          <p:cNvPr id="8" name="Google Shape;8;g2f1ab2df409_0_0"/>
          <p:cNvSpPr txBox="1">
            <a:spLocks noGrp="1"/>
          </p:cNvSpPr>
          <p:nvPr>
            <p:ph type="sldNum" idx="12"/>
          </p:nvPr>
        </p:nvSpPr>
        <p:spPr>
          <a:xfrm>
            <a:off x="11112500" y="5598600"/>
            <a:ext cx="619200" cy="4452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
        <p:nvSpPr>
          <p:cNvPr id="9" name="Google Shape;9;g2f1ab2df409_0_0"/>
          <p:cNvSpPr txBox="1"/>
          <p:nvPr/>
        </p:nvSpPr>
        <p:spPr>
          <a:xfrm>
            <a:off x="8197459" y="6353000"/>
            <a:ext cx="3994500" cy="5052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Clr>
                <a:schemeClr val="dk1"/>
              </a:buClr>
              <a:buSzPts val="1100"/>
              <a:buFont typeface="Arial"/>
              <a:buNone/>
            </a:pPr>
            <a:r>
              <a:rPr lang="en-US" sz="1700" b="1">
                <a:solidFill>
                  <a:schemeClr val="lt1"/>
                </a:solidFill>
                <a:latin typeface="Barlow"/>
                <a:ea typeface="Barlow"/>
                <a:cs typeface="Barlow"/>
                <a:sym typeface="Barlow"/>
              </a:rPr>
              <a:t>MIDI: Controlling the Sound</a:t>
            </a:r>
            <a:endParaRPr sz="1700" b="1">
              <a:solidFill>
                <a:schemeClr val="lt1"/>
              </a:solidFill>
              <a:latin typeface="Barlow"/>
              <a:ea typeface="Barlow"/>
              <a:cs typeface="Barlow"/>
              <a:sym typeface="Barlow"/>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s://onlinesequencer.net/"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s://www.beepbox.co/"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hyperlink" Target="https://drive.google.com/file/d/18ZTTvvLXCTF51QMojtEwxgE1RBh9vole/view"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cmtext.indiana.edu/MIDI/chapter3_MIDI.php"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
          <p:cNvPicPr preferRelativeResize="0"/>
          <p:nvPr/>
        </p:nvPicPr>
        <p:blipFill>
          <a:blip r:embed="rId3">
            <a:alphaModFix/>
          </a:blip>
          <a:stretch>
            <a:fillRect/>
          </a:stretch>
        </p:blipFill>
        <p:spPr>
          <a:xfrm>
            <a:off x="0" y="0"/>
            <a:ext cx="12192000" cy="683956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2f80a63ad98_0_21"/>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Article Recap</a:t>
            </a:r>
            <a:endParaRPr/>
          </a:p>
        </p:txBody>
      </p:sp>
      <p:sp>
        <p:nvSpPr>
          <p:cNvPr id="127" name="Google Shape;127;g2f80a63ad98_0_21"/>
          <p:cNvSpPr txBox="1">
            <a:spLocks noGrp="1"/>
          </p:cNvSpPr>
          <p:nvPr>
            <p:ph type="body" idx="1"/>
          </p:nvPr>
        </p:nvSpPr>
        <p:spPr>
          <a:xfrm>
            <a:off x="699700" y="1536625"/>
            <a:ext cx="5380500" cy="4062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000" b="1">
                <a:latin typeface="Barlow"/>
                <a:ea typeface="Barlow"/>
                <a:cs typeface="Barlow"/>
                <a:sym typeface="Barlow"/>
              </a:rPr>
              <a:t>What are some modern applications of MIDI? </a:t>
            </a:r>
            <a:endParaRPr sz="2000" b="1">
              <a:latin typeface="Barlow"/>
              <a:ea typeface="Barlow"/>
              <a:cs typeface="Barlow"/>
              <a:sym typeface="Barlow"/>
            </a:endParaRPr>
          </a:p>
          <a:p>
            <a:pPr marL="0" lvl="0" indent="0" algn="l" rtl="0">
              <a:spcBef>
                <a:spcPts val="1600"/>
              </a:spcBef>
              <a:spcAft>
                <a:spcPts val="0"/>
              </a:spcAft>
              <a:buNone/>
            </a:pPr>
            <a:r>
              <a:rPr lang="en-US" sz="2000"/>
              <a:t>MIDI is used in so many applications! Notation programs like Noteflight, Dorico, and Musescore all use MIDI.</a:t>
            </a:r>
            <a:br>
              <a:rPr lang="en-US" sz="2000"/>
            </a:br>
            <a:r>
              <a:rPr lang="en-US" sz="2000"/>
              <a:t> </a:t>
            </a:r>
            <a:br>
              <a:rPr lang="en-US" sz="2000"/>
            </a:br>
            <a:r>
              <a:rPr lang="en-US" sz="2000"/>
              <a:t>Sequencers such as Logic Pro, Soundtrap, and Pro Tools all use MIDI! </a:t>
            </a:r>
            <a:br>
              <a:rPr lang="en-US" sz="2000"/>
            </a:br>
            <a:br>
              <a:rPr lang="en-US" sz="2000"/>
            </a:br>
            <a:r>
              <a:rPr lang="en-US" sz="2000"/>
              <a:t>And, all virtual instruments utilize MIDI. </a:t>
            </a:r>
            <a:endParaRPr sz="2000"/>
          </a:p>
          <a:p>
            <a:pPr marL="0" lvl="0" indent="0" algn="l" rtl="0">
              <a:spcBef>
                <a:spcPts val="1600"/>
              </a:spcBef>
              <a:spcAft>
                <a:spcPts val="1600"/>
              </a:spcAft>
              <a:buNone/>
            </a:pPr>
            <a:r>
              <a:rPr lang="en-US" sz="2000"/>
              <a:t>This is truly a development that changed the world of music! </a:t>
            </a:r>
            <a:endParaRPr sz="2000"/>
          </a:p>
        </p:txBody>
      </p:sp>
      <p:pic>
        <p:nvPicPr>
          <p:cNvPr id="128" name="Google Shape;128;g2f80a63ad98_0_21"/>
          <p:cNvPicPr preferRelativeResize="0"/>
          <p:nvPr/>
        </p:nvPicPr>
        <p:blipFill>
          <a:blip r:embed="rId3">
            <a:alphaModFix/>
          </a:blip>
          <a:stretch>
            <a:fillRect/>
          </a:stretch>
        </p:blipFill>
        <p:spPr>
          <a:xfrm>
            <a:off x="6225850" y="1635550"/>
            <a:ext cx="5380350" cy="3586900"/>
          </a:xfrm>
          <a:prstGeom prst="rect">
            <a:avLst/>
          </a:prstGeom>
          <a:noFill/>
          <a:ln w="76200" cap="flat" cmpd="sng">
            <a:solidFill>
              <a:srgbClr val="01486B"/>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5"/>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Let's Create!</a:t>
            </a:r>
            <a:endParaRPr/>
          </a:p>
        </p:txBody>
      </p:sp>
      <p:sp>
        <p:nvSpPr>
          <p:cNvPr id="134" name="Google Shape;134;p5"/>
          <p:cNvSpPr txBox="1">
            <a:spLocks noGrp="1"/>
          </p:cNvSpPr>
          <p:nvPr>
            <p:ph type="body" idx="1"/>
          </p:nvPr>
        </p:nvSpPr>
        <p:spPr>
          <a:xfrm>
            <a:off x="699700" y="1536633"/>
            <a:ext cx="10574100" cy="4062000"/>
          </a:xfrm>
          <a:prstGeom prst="rect">
            <a:avLst/>
          </a:prstGeom>
          <a:noFill/>
          <a:ln>
            <a:noFill/>
          </a:ln>
        </p:spPr>
        <p:txBody>
          <a:bodyPr spcFirstLastPara="1" wrap="square" lIns="91425" tIns="45700" rIns="91425" bIns="45700" anchor="t" anchorCtr="0">
            <a:normAutofit/>
          </a:bodyPr>
          <a:lstStyle/>
          <a:p>
            <a:pPr marL="609600" lvl="0" indent="-476250" algn="l" rtl="0">
              <a:spcBef>
                <a:spcPts val="0"/>
              </a:spcBef>
              <a:spcAft>
                <a:spcPts val="0"/>
              </a:spcAft>
              <a:buSzPts val="2700"/>
              <a:buChar char="•"/>
            </a:pPr>
            <a:r>
              <a:rPr lang="en-US"/>
              <a:t>Select a Midi Sequencer from the choices below</a:t>
            </a:r>
            <a:endParaRPr/>
          </a:p>
          <a:p>
            <a:pPr marL="1219200" lvl="1" indent="-457200" algn="l" rtl="0">
              <a:spcBef>
                <a:spcPts val="0"/>
              </a:spcBef>
              <a:spcAft>
                <a:spcPts val="0"/>
              </a:spcAft>
              <a:buSzPts val="2400"/>
              <a:buChar char="o"/>
            </a:pPr>
            <a:r>
              <a:rPr lang="en-US" u="sng">
                <a:solidFill>
                  <a:schemeClr val="hlink"/>
                </a:solidFill>
                <a:hlinkClick r:id="rId3"/>
              </a:rPr>
              <a:t>Online Sequencer</a:t>
            </a:r>
            <a:r>
              <a:rPr lang="en-US"/>
              <a:t> or </a:t>
            </a:r>
            <a:r>
              <a:rPr lang="en-US" u="sng">
                <a:solidFill>
                  <a:schemeClr val="hlink"/>
                </a:solidFill>
                <a:hlinkClick r:id="rId4"/>
              </a:rPr>
              <a:t>Beepbox.co</a:t>
            </a:r>
            <a:endParaRPr/>
          </a:p>
          <a:p>
            <a:pPr marL="609600" lvl="0" indent="-476250" algn="l" rtl="0">
              <a:spcBef>
                <a:spcPts val="0"/>
              </a:spcBef>
              <a:spcAft>
                <a:spcPts val="0"/>
              </a:spcAft>
              <a:buSzPts val="2700"/>
              <a:buChar char="•"/>
            </a:pPr>
            <a:r>
              <a:rPr lang="en-US"/>
              <a:t>Compose a single note melody by clicking into the piano roll. </a:t>
            </a:r>
            <a:endParaRPr/>
          </a:p>
          <a:p>
            <a:pPr marL="609600" lvl="0" indent="-476250" algn="l" rtl="0">
              <a:spcBef>
                <a:spcPts val="0"/>
              </a:spcBef>
              <a:spcAft>
                <a:spcPts val="0"/>
              </a:spcAft>
              <a:buSzPts val="2700"/>
              <a:buChar char="•"/>
            </a:pPr>
            <a:r>
              <a:rPr lang="en-US"/>
              <a:t>For the remainder of the time, create a short piece of music. Be sure it includes...</a:t>
            </a:r>
            <a:endParaRPr/>
          </a:p>
          <a:p>
            <a:pPr marL="1219200" lvl="1" indent="-457200" algn="l" rtl="0">
              <a:spcBef>
                <a:spcPts val="0"/>
              </a:spcBef>
              <a:spcAft>
                <a:spcPts val="0"/>
              </a:spcAft>
              <a:buSzPts val="2400"/>
              <a:buChar char="o"/>
            </a:pPr>
            <a:r>
              <a:rPr lang="en-US"/>
              <a:t> A clear melody/accompaniment texture</a:t>
            </a:r>
            <a:endParaRPr/>
          </a:p>
          <a:p>
            <a:pPr marL="1219200" lvl="1" indent="-457200" algn="l" rtl="0">
              <a:spcBef>
                <a:spcPts val="0"/>
              </a:spcBef>
              <a:spcAft>
                <a:spcPts val="0"/>
              </a:spcAft>
              <a:buSzPts val="2400"/>
              <a:buChar char="o"/>
            </a:pPr>
            <a:r>
              <a:rPr lang="en-US"/>
              <a:t>ABA form</a:t>
            </a:r>
            <a:endParaRPr/>
          </a:p>
          <a:p>
            <a:pPr marL="609600" lvl="0" indent="-476250" algn="l" rtl="0">
              <a:spcBef>
                <a:spcPts val="0"/>
              </a:spcBef>
              <a:spcAft>
                <a:spcPts val="0"/>
              </a:spcAft>
              <a:buSzPts val="2700"/>
              <a:buChar char="•"/>
            </a:pPr>
            <a:r>
              <a:rPr lang="en-US"/>
              <a:t>Be prepared to share your creations with the class.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g2f253a4c76b_0_0"/>
          <p:cNvSpPr txBox="1">
            <a:spLocks noGrp="1"/>
          </p:cNvSpPr>
          <p:nvPr>
            <p:ph type="title"/>
          </p:nvPr>
        </p:nvSpPr>
        <p:spPr>
          <a:xfrm>
            <a:off x="699700" y="593367"/>
            <a:ext cx="10906500" cy="7635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Clr>
                <a:schemeClr val="dk1"/>
              </a:buClr>
              <a:buSzPct val="30386"/>
              <a:buFont typeface="Arial"/>
              <a:buNone/>
            </a:pPr>
            <a:r>
              <a:rPr lang="en-US" sz="3620">
                <a:solidFill>
                  <a:schemeClr val="accent1"/>
                </a:solidFill>
              </a:rPr>
              <a:t>Consider a Career in Music!</a:t>
            </a:r>
            <a:endParaRPr>
              <a:solidFill>
                <a:schemeClr val="accent1"/>
              </a:solidFill>
            </a:endParaRPr>
          </a:p>
          <a:p>
            <a:pPr marL="0" lvl="0" indent="0" algn="l" rtl="0">
              <a:spcBef>
                <a:spcPts val="0"/>
              </a:spcBef>
              <a:spcAft>
                <a:spcPts val="0"/>
              </a:spcAft>
              <a:buNone/>
            </a:pPr>
            <a:endParaRPr/>
          </a:p>
        </p:txBody>
      </p:sp>
      <p:sp>
        <p:nvSpPr>
          <p:cNvPr id="140" name="Google Shape;140;g2f253a4c76b_0_0"/>
          <p:cNvSpPr txBox="1">
            <a:spLocks noGrp="1"/>
          </p:cNvSpPr>
          <p:nvPr>
            <p:ph type="body" idx="1"/>
          </p:nvPr>
        </p:nvSpPr>
        <p:spPr>
          <a:xfrm>
            <a:off x="699700" y="1536633"/>
            <a:ext cx="10574100" cy="4062000"/>
          </a:xfrm>
          <a:prstGeom prst="rect">
            <a:avLst/>
          </a:prstGeom>
        </p:spPr>
        <p:txBody>
          <a:bodyPr spcFirstLastPara="1" wrap="square" lIns="121900" tIns="121900" rIns="121900" bIns="121900" anchor="t" anchorCtr="0">
            <a:normAutofit lnSpcReduction="20000"/>
          </a:bodyPr>
          <a:lstStyle/>
          <a:p>
            <a:pPr marL="0" lvl="0" indent="0" algn="l" rtl="0">
              <a:spcBef>
                <a:spcPts val="0"/>
              </a:spcBef>
              <a:spcAft>
                <a:spcPts val="0"/>
              </a:spcAft>
              <a:buClr>
                <a:schemeClr val="dk1"/>
              </a:buClr>
              <a:buSzPts val="1100"/>
              <a:buFont typeface="Arial"/>
              <a:buNone/>
            </a:pPr>
            <a:r>
              <a:rPr lang="en-US"/>
              <a:t>What careers are related to the lesson we just completed?</a:t>
            </a:r>
            <a:endParaRPr/>
          </a:p>
          <a:p>
            <a:pPr marL="457200" lvl="0" indent="-400050" algn="l" rtl="0">
              <a:spcBef>
                <a:spcPts val="1600"/>
              </a:spcBef>
              <a:spcAft>
                <a:spcPts val="0"/>
              </a:spcAft>
              <a:buSzPts val="2700"/>
              <a:buChar char="●"/>
            </a:pPr>
            <a:r>
              <a:rPr lang="en-US"/>
              <a:t>Music Production for video games, movies, podcasts</a:t>
            </a:r>
            <a:endParaRPr/>
          </a:p>
          <a:p>
            <a:pPr marL="457200" lvl="0" indent="-400050" algn="l" rtl="0">
              <a:spcBef>
                <a:spcPts val="0"/>
              </a:spcBef>
              <a:spcAft>
                <a:spcPts val="0"/>
              </a:spcAft>
              <a:buSzPts val="2700"/>
              <a:buChar char="●"/>
            </a:pPr>
            <a:r>
              <a:rPr lang="en-US"/>
              <a:t>Composer/Songwriter</a:t>
            </a:r>
            <a:endParaRPr/>
          </a:p>
          <a:p>
            <a:pPr marL="457200" lvl="0" indent="-400050" algn="l" rtl="0">
              <a:spcBef>
                <a:spcPts val="0"/>
              </a:spcBef>
              <a:spcAft>
                <a:spcPts val="0"/>
              </a:spcAft>
              <a:buSzPts val="2700"/>
              <a:buChar char="●"/>
            </a:pPr>
            <a:r>
              <a:rPr lang="en-US"/>
              <a:t>Recording engineer</a:t>
            </a:r>
            <a:endParaRPr/>
          </a:p>
          <a:p>
            <a:pPr marL="457200" lvl="0" indent="-400050" algn="l" rtl="0">
              <a:spcBef>
                <a:spcPts val="0"/>
              </a:spcBef>
              <a:spcAft>
                <a:spcPts val="0"/>
              </a:spcAft>
              <a:buSzPts val="2700"/>
              <a:buChar char="●"/>
            </a:pPr>
            <a:r>
              <a:rPr lang="en-US"/>
              <a:t>Theatre stage manager</a:t>
            </a:r>
            <a:endParaRPr/>
          </a:p>
          <a:p>
            <a:pPr marL="457200" lvl="0" indent="-400050" algn="l" rtl="0">
              <a:spcBef>
                <a:spcPts val="0"/>
              </a:spcBef>
              <a:spcAft>
                <a:spcPts val="0"/>
              </a:spcAft>
              <a:buSzPts val="2700"/>
              <a:buChar char="●"/>
            </a:pPr>
            <a:r>
              <a:rPr lang="en-US"/>
              <a:t>Sound engineer</a:t>
            </a:r>
            <a:endParaRPr/>
          </a:p>
          <a:p>
            <a:pPr marL="457200" lvl="0" indent="-400050" algn="l" rtl="0">
              <a:spcBef>
                <a:spcPts val="0"/>
              </a:spcBef>
              <a:spcAft>
                <a:spcPts val="0"/>
              </a:spcAft>
              <a:buSzPts val="2700"/>
              <a:buChar char="●"/>
            </a:pPr>
            <a:r>
              <a:rPr lang="en-US"/>
              <a:t>Software Developer</a:t>
            </a:r>
            <a:endParaRPr/>
          </a:p>
          <a:p>
            <a:pPr marL="457200" lvl="0" indent="-400050" algn="l" rtl="0">
              <a:spcBef>
                <a:spcPts val="0"/>
              </a:spcBef>
              <a:spcAft>
                <a:spcPts val="0"/>
              </a:spcAft>
              <a:buSzPts val="2700"/>
              <a:buChar char="●"/>
            </a:pPr>
            <a:r>
              <a:rPr lang="en-US"/>
              <a:t>Salesperson</a:t>
            </a:r>
            <a:endParaRPr/>
          </a:p>
          <a:p>
            <a:pPr marL="457200" lvl="0" indent="-400050" algn="l" rtl="0">
              <a:spcBef>
                <a:spcPts val="0"/>
              </a:spcBef>
              <a:spcAft>
                <a:spcPts val="0"/>
              </a:spcAft>
              <a:buSzPts val="2700"/>
              <a:buChar char="●"/>
            </a:pPr>
            <a:r>
              <a:rPr lang="en-US"/>
              <a:t>Manufacturer</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g3027e4f1618_0_0"/>
          <p:cNvPicPr preferRelativeResize="0"/>
          <p:nvPr/>
        </p:nvPicPr>
        <p:blipFill>
          <a:blip r:embed="rId3">
            <a:alphaModFix/>
          </a:blip>
          <a:stretch>
            <a:fillRect/>
          </a:stretch>
        </p:blipFill>
        <p:spPr>
          <a:xfrm>
            <a:off x="0" y="0"/>
            <a:ext cx="12191990"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g2fdfb75b34e_0_0"/>
          <p:cNvSpPr txBox="1">
            <a:spLocks noGrp="1"/>
          </p:cNvSpPr>
          <p:nvPr>
            <p:ph type="ctrTitle"/>
          </p:nvPr>
        </p:nvSpPr>
        <p:spPr>
          <a:xfrm>
            <a:off x="415600" y="992767"/>
            <a:ext cx="11360700" cy="23619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Play"/>
              <a:buNone/>
            </a:pPr>
            <a:r>
              <a:rPr lang="en-US"/>
              <a:t>MIDI: Controlling the Sound</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2"/>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Lesson Objectives</a:t>
            </a:r>
            <a:endParaRPr/>
          </a:p>
        </p:txBody>
      </p:sp>
      <p:sp>
        <p:nvSpPr>
          <p:cNvPr id="81" name="Google Shape;81;p2"/>
          <p:cNvSpPr txBox="1">
            <a:spLocks noGrp="1"/>
          </p:cNvSpPr>
          <p:nvPr>
            <p:ph type="body" idx="1"/>
          </p:nvPr>
        </p:nvSpPr>
        <p:spPr>
          <a:xfrm>
            <a:off x="699700" y="1849675"/>
            <a:ext cx="10993800" cy="4062000"/>
          </a:xfrm>
          <a:prstGeom prst="rect">
            <a:avLst/>
          </a:prstGeom>
          <a:noFill/>
          <a:ln>
            <a:noFill/>
          </a:ln>
        </p:spPr>
        <p:txBody>
          <a:bodyPr spcFirstLastPara="1" wrap="square" lIns="91425" tIns="45700" rIns="91425" bIns="45700" anchor="t" anchorCtr="0">
            <a:noAutofit/>
          </a:bodyPr>
          <a:lstStyle/>
          <a:p>
            <a:pPr marL="609600" lvl="0" indent="-495300" algn="l" rtl="0">
              <a:spcBef>
                <a:spcPts val="0"/>
              </a:spcBef>
              <a:spcAft>
                <a:spcPts val="0"/>
              </a:spcAft>
              <a:buSzPts val="3000"/>
              <a:buChar char="●"/>
            </a:pPr>
            <a:r>
              <a:rPr lang="en-US" sz="3000"/>
              <a:t>Define MIDI.</a:t>
            </a:r>
            <a:br>
              <a:rPr lang="en-US" sz="3000"/>
            </a:br>
            <a:endParaRPr sz="3000"/>
          </a:p>
          <a:p>
            <a:pPr marL="609600" lvl="0" indent="-495300" algn="l" rtl="0">
              <a:spcBef>
                <a:spcPts val="0"/>
              </a:spcBef>
              <a:spcAft>
                <a:spcPts val="0"/>
              </a:spcAft>
              <a:buSzPts val="3000"/>
              <a:buChar char="●"/>
            </a:pPr>
            <a:r>
              <a:rPr lang="en-US" sz="3000"/>
              <a:t>Describe examples of uses of MIDI in music production today.</a:t>
            </a:r>
            <a:br>
              <a:rPr lang="en-US" sz="3000"/>
            </a:br>
            <a:endParaRPr sz="3000"/>
          </a:p>
          <a:p>
            <a:pPr marL="609600" lvl="0" indent="-495300" algn="l" rtl="0">
              <a:spcBef>
                <a:spcPts val="0"/>
              </a:spcBef>
              <a:spcAft>
                <a:spcPts val="0"/>
              </a:spcAft>
              <a:buSzPts val="3000"/>
              <a:buChar char="●"/>
            </a:pPr>
            <a:r>
              <a:rPr lang="en-US" sz="3000"/>
              <a:t>Create original music using online MIDI sequencer.</a:t>
            </a:r>
            <a:br>
              <a:rPr lang="en-US" sz="3000"/>
            </a:br>
            <a:endParaRPr sz="3000"/>
          </a:p>
          <a:p>
            <a:pPr marL="609600" lvl="0" indent="-495300" algn="l" rtl="0">
              <a:spcBef>
                <a:spcPts val="0"/>
              </a:spcBef>
              <a:spcAft>
                <a:spcPts val="0"/>
              </a:spcAft>
              <a:buSzPts val="3000"/>
              <a:buChar char="●"/>
            </a:pPr>
            <a:r>
              <a:rPr lang="en-US" sz="3000"/>
              <a:t>Share original music with peers.</a:t>
            </a:r>
            <a:endParaRPr sz="3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3"/>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sz="3800"/>
              <a:t>Lesson Introduction</a:t>
            </a:r>
            <a:endParaRPr sz="3800"/>
          </a:p>
        </p:txBody>
      </p:sp>
      <p:sp>
        <p:nvSpPr>
          <p:cNvPr id="87" name="Google Shape;87;p3"/>
          <p:cNvSpPr txBox="1">
            <a:spLocks noGrp="1"/>
          </p:cNvSpPr>
          <p:nvPr>
            <p:ph type="body" idx="1"/>
          </p:nvPr>
        </p:nvSpPr>
        <p:spPr>
          <a:xfrm>
            <a:off x="699700" y="1384232"/>
            <a:ext cx="10574100" cy="6735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1600"/>
              </a:spcAft>
              <a:buNone/>
            </a:pPr>
            <a:r>
              <a:rPr lang="en-US" sz="2400"/>
              <a:t>Let's watch this example of a project made with a MIDI. </a:t>
            </a:r>
            <a:endParaRPr sz="2400"/>
          </a:p>
        </p:txBody>
      </p:sp>
      <p:grpSp>
        <p:nvGrpSpPr>
          <p:cNvPr id="88" name="Google Shape;88;p3"/>
          <p:cNvGrpSpPr/>
          <p:nvPr/>
        </p:nvGrpSpPr>
        <p:grpSpPr>
          <a:xfrm>
            <a:off x="2644800" y="2045800"/>
            <a:ext cx="6902400" cy="3882600"/>
            <a:chOff x="2644800" y="2045800"/>
            <a:chExt cx="6902400" cy="3882600"/>
          </a:xfrm>
        </p:grpSpPr>
        <p:pic>
          <p:nvPicPr>
            <p:cNvPr id="89" name="Google Shape;89;p3" title="S9_Image_MIDIQueen.jpg">
              <a:hlinkClick r:id="" action="ppaction://hlinkshowjump?jump=nextslide"/>
            </p:cNvPr>
            <p:cNvPicPr preferRelativeResize="0"/>
            <p:nvPr/>
          </p:nvPicPr>
          <p:blipFill>
            <a:blip r:embed="rId3">
              <a:alphaModFix/>
            </a:blip>
            <a:stretch>
              <a:fillRect/>
            </a:stretch>
          </p:blipFill>
          <p:spPr>
            <a:xfrm>
              <a:off x="2644800" y="2045800"/>
              <a:ext cx="6902400" cy="3882600"/>
            </a:xfrm>
            <a:prstGeom prst="rect">
              <a:avLst/>
            </a:prstGeom>
            <a:noFill/>
            <a:ln w="76200" cap="flat" cmpd="sng">
              <a:solidFill>
                <a:schemeClr val="accent6"/>
              </a:solidFill>
              <a:prstDash val="solid"/>
              <a:round/>
              <a:headEnd type="none" w="sm" len="sm"/>
              <a:tailEnd type="none" w="sm" len="sm"/>
            </a:ln>
          </p:spPr>
        </p:pic>
        <p:sp>
          <p:nvSpPr>
            <p:cNvPr id="90" name="Google Shape;90;p3">
              <a:hlinkClick r:id="" action="ppaction://hlinkshowjump?jump=nextslide"/>
            </p:cNvPr>
            <p:cNvSpPr/>
            <p:nvPr/>
          </p:nvSpPr>
          <p:spPr>
            <a:xfrm rot="5400000">
              <a:off x="5888865" y="3823473"/>
              <a:ext cx="414275" cy="327250"/>
            </a:xfrm>
            <a:prstGeom prst="flowChartExtract">
              <a:avLst/>
            </a:prstGeom>
            <a:solidFill>
              <a:srgbClr val="01486B"/>
            </a:solidFill>
            <a:ln w="28575" cap="flat" cmpd="sng">
              <a:solidFill>
                <a:srgbClr val="47C5D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Barlow Medium"/>
                <a:ea typeface="Barlow Medium"/>
                <a:cs typeface="Barlow Medium"/>
                <a:sym typeface="Barlow Medium"/>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2" name="S9_Video_MIDIQueen.mov">
            <a:hlinkClick r:id="" action="ppaction://media"/>
            <a:extLst>
              <a:ext uri="{FF2B5EF4-FFF2-40B4-BE49-F238E27FC236}">
                <a16:creationId xmlns:a16="http://schemas.microsoft.com/office/drawing/2014/main" id="{725CE1EE-3E60-63AD-BE8E-23FAFA522F1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7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4"/>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Let's Learn More</a:t>
            </a:r>
            <a:endParaRPr/>
          </a:p>
        </p:txBody>
      </p:sp>
      <p:sp>
        <p:nvSpPr>
          <p:cNvPr id="101" name="Google Shape;101;p4"/>
          <p:cNvSpPr txBox="1">
            <a:spLocks noGrp="1"/>
          </p:cNvSpPr>
          <p:nvPr>
            <p:ph type="body" idx="1"/>
          </p:nvPr>
        </p:nvSpPr>
        <p:spPr>
          <a:xfrm>
            <a:off x="699700" y="1536633"/>
            <a:ext cx="10574100" cy="4062000"/>
          </a:xfrm>
          <a:prstGeom prst="rect">
            <a:avLst/>
          </a:prstGeom>
          <a:noFill/>
          <a:ln>
            <a:noFill/>
          </a:ln>
        </p:spPr>
        <p:txBody>
          <a:bodyPr spcFirstLastPara="1" wrap="square" lIns="91425" tIns="45700" rIns="91425" bIns="45700" anchor="t" anchorCtr="0">
            <a:normAutofit fontScale="70000" lnSpcReduction="20000"/>
          </a:bodyPr>
          <a:lstStyle/>
          <a:p>
            <a:pPr marL="609600" lvl="0" indent="-424815" algn="l" rtl="0">
              <a:spcBef>
                <a:spcPts val="0"/>
              </a:spcBef>
              <a:spcAft>
                <a:spcPts val="0"/>
              </a:spcAft>
              <a:buSzPct val="100000"/>
              <a:buChar char="●"/>
            </a:pPr>
            <a:r>
              <a:rPr lang="en-US"/>
              <a:t>In small groups or independently, read one of the articles below.</a:t>
            </a:r>
            <a:endParaRPr/>
          </a:p>
          <a:p>
            <a:pPr marL="1219200" lvl="1" indent="-411480" algn="l" rtl="0">
              <a:spcBef>
                <a:spcPts val="0"/>
              </a:spcBef>
              <a:spcAft>
                <a:spcPts val="0"/>
              </a:spcAft>
              <a:buSzPct val="100000"/>
              <a:buChar char="o"/>
            </a:pPr>
            <a:r>
              <a:rPr lang="en-US" u="sng">
                <a:solidFill>
                  <a:schemeClr val="hlink"/>
                </a:solidFill>
                <a:hlinkClick r:id="rId3"/>
              </a:rPr>
              <a:t>Article 1</a:t>
            </a:r>
            <a:r>
              <a:rPr lang="en-US"/>
              <a:t> or </a:t>
            </a:r>
            <a:r>
              <a:rPr lang="en-US" u="sng">
                <a:solidFill>
                  <a:schemeClr val="hlink"/>
                </a:solidFill>
                <a:hlinkClick r:id="rId4"/>
              </a:rPr>
              <a:t>Article 2</a:t>
            </a:r>
            <a:br>
              <a:rPr lang="en-US"/>
            </a:br>
            <a:endParaRPr/>
          </a:p>
          <a:p>
            <a:pPr marL="609600" lvl="0" indent="-424815" algn="l" rtl="0">
              <a:spcBef>
                <a:spcPts val="0"/>
              </a:spcBef>
              <a:spcAft>
                <a:spcPts val="0"/>
              </a:spcAft>
              <a:buSzPct val="100000"/>
              <a:buChar char="●"/>
            </a:pPr>
            <a:r>
              <a:rPr lang="en-US"/>
              <a:t>As you read, seek the answers below.</a:t>
            </a:r>
            <a:endParaRPr/>
          </a:p>
          <a:p>
            <a:pPr marL="1219200" lvl="1" indent="-411480" algn="l" rtl="0">
              <a:spcBef>
                <a:spcPts val="0"/>
              </a:spcBef>
              <a:spcAft>
                <a:spcPts val="0"/>
              </a:spcAft>
              <a:buSzPct val="100000"/>
              <a:buChar char="o"/>
            </a:pPr>
            <a:r>
              <a:rPr lang="en-US"/>
              <a:t>What does MIDI stand for?  </a:t>
            </a:r>
            <a:br>
              <a:rPr lang="en-US"/>
            </a:br>
            <a:endParaRPr/>
          </a:p>
          <a:p>
            <a:pPr marL="1219200" lvl="1" indent="-411480" algn="l" rtl="0">
              <a:spcBef>
                <a:spcPts val="0"/>
              </a:spcBef>
              <a:spcAft>
                <a:spcPts val="0"/>
              </a:spcAft>
              <a:buSzPct val="100000"/>
              <a:buChar char="o"/>
            </a:pPr>
            <a:r>
              <a:rPr lang="en-US"/>
              <a:t>Does MIDI make sound?</a:t>
            </a:r>
            <a:br>
              <a:rPr lang="en-US"/>
            </a:br>
            <a:r>
              <a:rPr lang="en-US"/>
              <a:t>   </a:t>
            </a:r>
            <a:endParaRPr/>
          </a:p>
          <a:p>
            <a:pPr marL="1219200" lvl="1" indent="-411480" algn="l" rtl="0">
              <a:spcBef>
                <a:spcPts val="0"/>
              </a:spcBef>
              <a:spcAft>
                <a:spcPts val="0"/>
              </a:spcAft>
              <a:buSzPct val="100000"/>
              <a:buChar char="o"/>
            </a:pPr>
            <a:r>
              <a:rPr lang="en-US"/>
              <a:t>Describe the role of MIDI.  </a:t>
            </a:r>
            <a:br>
              <a:rPr lang="en-US"/>
            </a:br>
            <a:endParaRPr/>
          </a:p>
          <a:p>
            <a:pPr marL="1219200" lvl="1" indent="-411480" algn="l" rtl="0">
              <a:spcBef>
                <a:spcPts val="0"/>
              </a:spcBef>
              <a:spcAft>
                <a:spcPts val="0"/>
              </a:spcAft>
              <a:buSzPct val="100000"/>
              <a:buChar char="o"/>
            </a:pPr>
            <a:r>
              <a:rPr lang="en-US"/>
              <a:t>In what year were the first devices released that used MIDI?  </a:t>
            </a:r>
            <a:br>
              <a:rPr lang="en-US"/>
            </a:br>
            <a:endParaRPr/>
          </a:p>
          <a:p>
            <a:pPr marL="1219200" lvl="1" indent="-411480" algn="l" rtl="0">
              <a:spcBef>
                <a:spcPts val="0"/>
              </a:spcBef>
              <a:spcAft>
                <a:spcPts val="0"/>
              </a:spcAft>
              <a:buSzPct val="100000"/>
              <a:buChar char="o"/>
            </a:pPr>
            <a:r>
              <a:rPr lang="en-US"/>
              <a:t>What are some modern applications of MIDI?  </a:t>
            </a:r>
            <a:br>
              <a:rPr lang="en-US"/>
            </a:br>
            <a:endParaRPr/>
          </a:p>
          <a:p>
            <a:pPr marL="609600" lvl="0" indent="-424815" algn="l" rtl="0">
              <a:spcBef>
                <a:spcPts val="0"/>
              </a:spcBef>
              <a:spcAft>
                <a:spcPts val="0"/>
              </a:spcAft>
              <a:buSzPct val="100000"/>
              <a:buChar char="●"/>
            </a:pPr>
            <a:r>
              <a:rPr lang="en-US"/>
              <a:t>Be prepared to share your findings with the class.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f80a63ad98_0_0"/>
          <p:cNvSpPr txBox="1">
            <a:spLocks noGrp="1"/>
          </p:cNvSpPr>
          <p:nvPr>
            <p:ph type="title"/>
          </p:nvPr>
        </p:nvSpPr>
        <p:spPr>
          <a:xfrm>
            <a:off x="642750" y="3047242"/>
            <a:ext cx="10906500" cy="7635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Play"/>
              <a:buNone/>
            </a:pPr>
            <a:r>
              <a:rPr lang="en-US" sz="5700"/>
              <a:t>Let's Read!</a:t>
            </a:r>
            <a:endParaRPr sz="57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g2f80a63ad98_0_9"/>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Article Recap</a:t>
            </a:r>
            <a:endParaRPr/>
          </a:p>
        </p:txBody>
      </p:sp>
      <p:sp>
        <p:nvSpPr>
          <p:cNvPr id="112" name="Google Shape;112;g2f80a63ad98_0_9"/>
          <p:cNvSpPr txBox="1">
            <a:spLocks noGrp="1"/>
          </p:cNvSpPr>
          <p:nvPr>
            <p:ph type="body" idx="1"/>
          </p:nvPr>
        </p:nvSpPr>
        <p:spPr>
          <a:xfrm>
            <a:off x="699700" y="1398000"/>
            <a:ext cx="5122800" cy="4062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200" b="1">
                <a:latin typeface="Barlow"/>
                <a:ea typeface="Barlow"/>
                <a:cs typeface="Barlow"/>
                <a:sym typeface="Barlow"/>
              </a:rPr>
              <a:t>What Does MIDI stand for? </a:t>
            </a:r>
            <a:endParaRPr sz="2200" b="1">
              <a:latin typeface="Barlow"/>
              <a:ea typeface="Barlow"/>
              <a:cs typeface="Barlow"/>
              <a:sym typeface="Barlow"/>
            </a:endParaRPr>
          </a:p>
          <a:p>
            <a:pPr marL="0" lvl="0" indent="0" algn="l" rtl="0">
              <a:spcBef>
                <a:spcPts val="1600"/>
              </a:spcBef>
              <a:spcAft>
                <a:spcPts val="0"/>
              </a:spcAft>
              <a:buNone/>
            </a:pPr>
            <a:r>
              <a:rPr lang="en-US" sz="2200"/>
              <a:t>MIDI, or “Musical Instrument Digital Interface,” is a system or computer language that is used to control the actions of an electronic instrument such as a synthesizer. MIDI controllers can look like piano keyboards, but they can also be digital drum sets, electronic wind  instruments, guitars, computer or smartphone apps, or nearly anything else that can  send an electronic signal. </a:t>
            </a:r>
            <a:endParaRPr sz="2200"/>
          </a:p>
          <a:p>
            <a:pPr marL="0" lvl="0" indent="0" algn="l" rtl="0">
              <a:spcBef>
                <a:spcPts val="1600"/>
              </a:spcBef>
              <a:spcAft>
                <a:spcPts val="0"/>
              </a:spcAft>
              <a:buNone/>
            </a:pPr>
            <a:r>
              <a:rPr lang="en-US"/>
              <a:t> </a:t>
            </a:r>
            <a:endParaRPr/>
          </a:p>
          <a:p>
            <a:pPr marL="0" lvl="0" indent="0" algn="l" rtl="0">
              <a:spcBef>
                <a:spcPts val="1600"/>
              </a:spcBef>
              <a:spcAft>
                <a:spcPts val="1600"/>
              </a:spcAft>
              <a:buNone/>
            </a:pPr>
            <a:endParaRPr/>
          </a:p>
        </p:txBody>
      </p:sp>
      <p:pic>
        <p:nvPicPr>
          <p:cNvPr id="113" name="Google Shape;113;g2f80a63ad98_0_9"/>
          <p:cNvPicPr preferRelativeResize="0"/>
          <p:nvPr/>
        </p:nvPicPr>
        <p:blipFill>
          <a:blip r:embed="rId3">
            <a:alphaModFix/>
          </a:blip>
          <a:stretch>
            <a:fillRect/>
          </a:stretch>
        </p:blipFill>
        <p:spPr>
          <a:xfrm>
            <a:off x="5940725" y="723067"/>
            <a:ext cx="5467628" cy="519633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g2f80a63ad98_0_15"/>
          <p:cNvSpPr txBox="1">
            <a:spLocks noGrp="1"/>
          </p:cNvSpPr>
          <p:nvPr>
            <p:ph type="title"/>
          </p:nvPr>
        </p:nvSpPr>
        <p:spPr>
          <a:xfrm>
            <a:off x="699700" y="593367"/>
            <a:ext cx="10906500" cy="763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Article Recap</a:t>
            </a:r>
            <a:endParaRPr/>
          </a:p>
        </p:txBody>
      </p:sp>
      <p:sp>
        <p:nvSpPr>
          <p:cNvPr id="119" name="Google Shape;119;g2f80a63ad98_0_15"/>
          <p:cNvSpPr txBox="1">
            <a:spLocks noGrp="1"/>
          </p:cNvSpPr>
          <p:nvPr>
            <p:ph type="body" idx="1"/>
          </p:nvPr>
        </p:nvSpPr>
        <p:spPr>
          <a:xfrm>
            <a:off x="699700" y="1398000"/>
            <a:ext cx="4545600" cy="3219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300" b="1">
                <a:latin typeface="Barlow"/>
                <a:ea typeface="Barlow"/>
                <a:cs typeface="Barlow"/>
                <a:sym typeface="Barlow"/>
              </a:rPr>
              <a:t>Does MIDI make sound? </a:t>
            </a:r>
            <a:endParaRPr sz="2300" b="1">
              <a:latin typeface="Barlow"/>
              <a:ea typeface="Barlow"/>
              <a:cs typeface="Barlow"/>
              <a:sym typeface="Barlow"/>
            </a:endParaRPr>
          </a:p>
          <a:p>
            <a:pPr marL="0" lvl="0" indent="0" algn="l" rtl="0">
              <a:spcBef>
                <a:spcPts val="1600"/>
              </a:spcBef>
              <a:spcAft>
                <a:spcPts val="0"/>
              </a:spcAft>
              <a:buNone/>
            </a:pPr>
            <a:r>
              <a:rPr lang="en-US" sz="2300"/>
              <a:t>MIDI doesn’t make sound on its own. Instead, it is a </a:t>
            </a:r>
            <a:r>
              <a:rPr lang="en-US" sz="2300" i="1"/>
              <a:t>language</a:t>
            </a:r>
            <a:r>
              <a:rPr lang="en-US" sz="2300"/>
              <a:t> that is used to send instructions to an instrument or computer so it knows which sound to produce! </a:t>
            </a:r>
            <a:endParaRPr sz="2300"/>
          </a:p>
          <a:p>
            <a:pPr marL="0" lvl="0" indent="0" algn="l" rtl="0">
              <a:spcBef>
                <a:spcPts val="1600"/>
              </a:spcBef>
              <a:spcAft>
                <a:spcPts val="1600"/>
              </a:spcAft>
              <a:buNone/>
            </a:pPr>
            <a:endParaRPr/>
          </a:p>
        </p:txBody>
      </p:sp>
      <p:pic>
        <p:nvPicPr>
          <p:cNvPr id="120" name="Google Shape;120;g2f80a63ad98_0_15"/>
          <p:cNvPicPr preferRelativeResize="0"/>
          <p:nvPr/>
        </p:nvPicPr>
        <p:blipFill>
          <a:blip r:embed="rId3">
            <a:alphaModFix/>
          </a:blip>
          <a:stretch>
            <a:fillRect/>
          </a:stretch>
        </p:blipFill>
        <p:spPr>
          <a:xfrm>
            <a:off x="5479525" y="1356875"/>
            <a:ext cx="6126676" cy="3447101"/>
          </a:xfrm>
          <a:prstGeom prst="rect">
            <a:avLst/>
          </a:prstGeom>
          <a:noFill/>
          <a:ln w="76200" cap="flat" cmpd="sng">
            <a:solidFill>
              <a:srgbClr val="01486B"/>
            </a:solidFill>
            <a:prstDash val="solid"/>
            <a:round/>
            <a:headEnd type="none" w="sm" len="sm"/>
            <a:tailEnd type="none" w="sm" len="sm"/>
          </a:ln>
        </p:spPr>
      </p:pic>
      <p:sp>
        <p:nvSpPr>
          <p:cNvPr id="121" name="Google Shape;121;g2f80a63ad98_0_15"/>
          <p:cNvSpPr txBox="1"/>
          <p:nvPr/>
        </p:nvSpPr>
        <p:spPr>
          <a:xfrm>
            <a:off x="699700" y="4283400"/>
            <a:ext cx="11006100" cy="1478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2000" i="1">
              <a:solidFill>
                <a:schemeClr val="dk2"/>
              </a:solidFill>
              <a:latin typeface="Barlow Medium"/>
              <a:ea typeface="Barlow Medium"/>
              <a:cs typeface="Barlow Medium"/>
              <a:sym typeface="Barlow Medium"/>
            </a:endParaRPr>
          </a:p>
          <a:p>
            <a:pPr marL="0" lvl="0" indent="0" algn="l" rtl="0">
              <a:lnSpc>
                <a:spcPct val="115000"/>
              </a:lnSpc>
              <a:spcBef>
                <a:spcPts val="1600"/>
              </a:spcBef>
              <a:spcAft>
                <a:spcPts val="0"/>
              </a:spcAft>
              <a:buClr>
                <a:schemeClr val="dk1"/>
              </a:buClr>
              <a:buSzPts val="1100"/>
              <a:buFont typeface="Arial"/>
              <a:buNone/>
            </a:pPr>
            <a:r>
              <a:rPr lang="en-US" sz="2000" i="1">
                <a:solidFill>
                  <a:schemeClr val="dk2"/>
                </a:solidFill>
                <a:latin typeface="Barlow Medium"/>
                <a:ea typeface="Barlow Medium"/>
                <a:cs typeface="Barlow Medium"/>
                <a:sym typeface="Barlow Medium"/>
              </a:rPr>
              <a:t>Did you know?</a:t>
            </a:r>
            <a:r>
              <a:rPr lang="en-US" sz="2000">
                <a:solidFill>
                  <a:schemeClr val="dk2"/>
                </a:solidFill>
                <a:latin typeface="Barlow Medium"/>
                <a:ea typeface="Barlow Medium"/>
                <a:cs typeface="Barlow Medium"/>
                <a:sym typeface="Barlow Medium"/>
              </a:rPr>
              <a:t> </a:t>
            </a:r>
            <a:br>
              <a:rPr lang="en-US" sz="2000">
                <a:solidFill>
                  <a:schemeClr val="dk2"/>
                </a:solidFill>
                <a:latin typeface="Barlow Medium"/>
                <a:ea typeface="Barlow Medium"/>
                <a:cs typeface="Barlow Medium"/>
                <a:sym typeface="Barlow Medium"/>
              </a:rPr>
            </a:br>
            <a:r>
              <a:rPr lang="en-US" sz="2000">
                <a:solidFill>
                  <a:schemeClr val="dk2"/>
                </a:solidFill>
                <a:latin typeface="Barlow Medium"/>
                <a:ea typeface="Barlow Medium"/>
                <a:cs typeface="Barlow Medium"/>
                <a:sym typeface="Barlow Medium"/>
              </a:rPr>
              <a:t>MIDI can used for projects other than just music making. It can control stage lights, fountain and light shows, and much, much more! </a:t>
            </a:r>
            <a:endParaRPr sz="2000">
              <a:solidFill>
                <a:schemeClr val="dk2"/>
              </a:solidFill>
              <a:latin typeface="Barlow Medium"/>
              <a:ea typeface="Barlow Medium"/>
              <a:cs typeface="Barlow Medium"/>
              <a:sym typeface="Barlow Medium"/>
            </a:endParaRPr>
          </a:p>
          <a:p>
            <a:pPr marL="0" lvl="0" indent="0" algn="l" rtl="0">
              <a:spcBef>
                <a:spcPts val="1600"/>
              </a:spcBef>
              <a:spcAft>
                <a:spcPts val="0"/>
              </a:spcAft>
              <a:buNone/>
            </a:pPr>
            <a:endParaRPr sz="2400">
              <a:solidFill>
                <a:schemeClr val="dk2"/>
              </a:solidFill>
              <a:latin typeface="Barlow Medium"/>
              <a:ea typeface="Barlow Medium"/>
              <a:cs typeface="Barlow Medium"/>
              <a:sym typeface="Barlow Medium"/>
            </a:endParaRPr>
          </a:p>
        </p:txBody>
      </p:sp>
    </p:spTree>
  </p:cSld>
  <p:clrMapOvr>
    <a:masterClrMapping/>
  </p:clrMapOvr>
</p:sld>
</file>

<file path=ppt/theme/theme1.xml><?xml version="1.0" encoding="utf-8"?>
<a:theme xmlns:a="http://schemas.openxmlformats.org/drawingml/2006/main" name="Build on Music!">
  <a:themeElements>
    <a:clrScheme name="Simple Light">
      <a:dk1>
        <a:srgbClr val="000000"/>
      </a:dk1>
      <a:lt1>
        <a:srgbClr val="FFFFFF"/>
      </a:lt1>
      <a:dk2>
        <a:srgbClr val="595959"/>
      </a:dk2>
      <a:lt2>
        <a:srgbClr val="EEEEEE"/>
      </a:lt2>
      <a:accent1>
        <a:srgbClr val="01486B"/>
      </a:accent1>
      <a:accent2>
        <a:srgbClr val="47C5DE"/>
      </a:accent2>
      <a:accent3>
        <a:srgbClr val="F1B000"/>
      </a:accent3>
      <a:accent4>
        <a:srgbClr val="F1B000"/>
      </a:accent4>
      <a:accent5>
        <a:srgbClr val="00B7CE"/>
      </a:accent5>
      <a:accent6>
        <a:srgbClr val="00486F"/>
      </a:accent6>
      <a:hlink>
        <a:srgbClr val="43B8D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582</Words>
  <Application>Microsoft Macintosh PowerPoint</Application>
  <PresentationFormat>Widescreen</PresentationFormat>
  <Paragraphs>53</Paragraphs>
  <Slides>13</Slides>
  <Notes>13</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Play</vt:lpstr>
      <vt:lpstr>Roboto</vt:lpstr>
      <vt:lpstr>Barlow</vt:lpstr>
      <vt:lpstr>Arial</vt:lpstr>
      <vt:lpstr>Barlow Medium</vt:lpstr>
      <vt:lpstr>Calibri</vt:lpstr>
      <vt:lpstr>Build on Music!</vt:lpstr>
      <vt:lpstr>PowerPoint Presentation</vt:lpstr>
      <vt:lpstr>MIDI: Controlling the Sound</vt:lpstr>
      <vt:lpstr>Lesson Objectives</vt:lpstr>
      <vt:lpstr>Lesson Introduction</vt:lpstr>
      <vt:lpstr>PowerPoint Presentation</vt:lpstr>
      <vt:lpstr>Let's Learn More</vt:lpstr>
      <vt:lpstr>Let's Read!</vt:lpstr>
      <vt:lpstr>Article Recap</vt:lpstr>
      <vt:lpstr>Article Recap</vt:lpstr>
      <vt:lpstr>Article Recap</vt:lpstr>
      <vt:lpstr>Let's Create!</vt:lpstr>
      <vt:lpstr>Consider a Career in Music!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Allison Hargis</cp:lastModifiedBy>
  <cp:revision>1</cp:revision>
  <dcterms:created xsi:type="dcterms:W3CDTF">2024-05-27T10:57:34Z</dcterms:created>
  <dcterms:modified xsi:type="dcterms:W3CDTF">2024-12-04T00:02:24Z</dcterms:modified>
</cp:coreProperties>
</file>