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embeddedFontLst>
    <p:embeddedFont>
      <p:font typeface="Barlow" pitchFamily="2" charset="77"/>
      <p:regular r:id="rId20"/>
      <p:bold r:id="rId21"/>
      <p:italic r:id="rId22"/>
      <p:boldItalic r:id="rId23"/>
    </p:embeddedFont>
    <p:embeddedFont>
      <p:font typeface="Barlow Medium" panose="020F0502020204030204" pitchFamily="34" charset="0"/>
      <p:regular r:id="rId24"/>
      <p:bold r:id="rId25"/>
      <p:italic r:id="rId26"/>
      <p:boldItalic r:id="rId27"/>
    </p:embeddedFont>
    <p:embeddedFont>
      <p:font typeface="Roboto" panose="02000000000000000000" pitchFamily="2"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jn6t0mgsSj2sgZYyKwIKGz7mh5x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20" d="100"/>
          <a:sy n="120" d="100"/>
        </p:scale>
        <p:origin x="8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 name="Google Shape;68;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f47990f99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2f47990f99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 name="Google Shape;144;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0" name="Google Shape;150;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6" name="Google Shape;156;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f2381e4c65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f2381e4c6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02a7c5a749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02a7c5a74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fdfaaa10d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 name="Google Shape;73;g2fdfaaa10d6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 name="Google Shape;78;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 name="Google Shape;84;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854d6b18cf_0_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854d6b18c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US" sz="1200">
                <a:solidFill>
                  <a:schemeClr val="dk1"/>
                </a:solidFill>
                <a:latin typeface="Calibri"/>
                <a:ea typeface="Calibri"/>
                <a:cs typeface="Calibri"/>
                <a:sym typeface="Calibri"/>
              </a:rPr>
              <a:t>Hohner, Inc. </a:t>
            </a:r>
            <a:r>
              <a:rPr lang="en-US" sz="1200" b="1">
                <a:solidFill>
                  <a:schemeClr val="dk1"/>
                </a:solidFill>
                <a:latin typeface="Calibri"/>
                <a:ea typeface="Calibri"/>
                <a:cs typeface="Calibri"/>
                <a:sym typeface="Calibri"/>
              </a:rPr>
              <a:t>Vienna Pokerwork Button Accordion</a:t>
            </a:r>
            <a:r>
              <a:rPr lang="en-US" sz="1200">
                <a:solidFill>
                  <a:schemeClr val="dk1"/>
                </a:solidFill>
                <a:latin typeface="Calibri"/>
                <a:ea typeface="Calibri"/>
                <a:cs typeface="Calibri"/>
                <a:sym typeface="Calibri"/>
              </a:rPr>
              <a:t>, c.1900 </a:t>
            </a:r>
            <a:endParaRPr sz="120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r>
              <a:rPr lang="en-US" sz="1200">
                <a:solidFill>
                  <a:schemeClr val="dk1"/>
                </a:solidFill>
                <a:latin typeface="Calibri"/>
                <a:ea typeface="Calibri"/>
                <a:cs typeface="Calibri"/>
                <a:sym typeface="Calibri"/>
              </a:rPr>
              <a:t>This compact two-row button accordion features 8 bass keys and ornate patterns pressed into the wood case. Hohner continues to make Pokerwork-style accordions to this day under the Vienna model name.</a:t>
            </a:r>
            <a:endParaRPr sz="120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endParaRPr sz="1200">
              <a:solidFill>
                <a:schemeClr val="dk1"/>
              </a:solidFill>
              <a:latin typeface="Calibri"/>
              <a:ea typeface="Calibri"/>
              <a:cs typeface="Calibri"/>
              <a:sym typeface="Calibri"/>
            </a:endParaRPr>
          </a:p>
          <a:p>
            <a:pPr marL="45720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Unknown </a:t>
            </a:r>
            <a:r>
              <a:rPr lang="en-US" sz="1200" b="1">
                <a:solidFill>
                  <a:schemeClr val="dk1"/>
                </a:solidFill>
                <a:latin typeface="Calibri"/>
                <a:ea typeface="Calibri"/>
                <a:cs typeface="Calibri"/>
                <a:sym typeface="Calibri"/>
              </a:rPr>
              <a:t>Octave Mandolin</a:t>
            </a:r>
            <a:r>
              <a:rPr lang="en-US" sz="1200">
                <a:solidFill>
                  <a:schemeClr val="dk1"/>
                </a:solidFill>
                <a:latin typeface="Calibri"/>
                <a:ea typeface="Calibri"/>
                <a:cs typeface="Calibri"/>
                <a:sym typeface="Calibri"/>
              </a:rPr>
              <a:t>, 1900s</a:t>
            </a:r>
            <a:endParaRPr sz="1200">
              <a:solidFill>
                <a:schemeClr val="dk1"/>
              </a:solidFill>
              <a:latin typeface="Calibri"/>
              <a:ea typeface="Calibri"/>
              <a:cs typeface="Calibri"/>
              <a:sym typeface="Calibri"/>
            </a:endParaRPr>
          </a:p>
          <a:p>
            <a:pPr marL="45720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The mandolin craze of the late 19th and early 20th centuries saw the rise of mandolin orchestras – collections of musicians playing different instruments in the mandolin family. This typically included the mandolin, mandola, octave mandolin, and mandocello. The octave mandolin, appropriately, is tuned one octave below the mandolin. This particular instrument features a flat back, a style popular with German makers in the latter 19th century.</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854d6b18cf_0_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2854d6b18cf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f47990f99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2f47990f99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f47990f99a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 name="Google Shape;118;g2f47990f99a_0_1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g2f2282499af_0_6"/>
          <p:cNvSpPr txBox="1">
            <a:spLocks noGrp="1"/>
          </p:cNvSpPr>
          <p:nvPr>
            <p:ph type="ctrTitle"/>
          </p:nvPr>
        </p:nvSpPr>
        <p:spPr>
          <a:xfrm>
            <a:off x="415600" y="992767"/>
            <a:ext cx="11360700" cy="23619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700"/>
              <a:buFont typeface="Barlow"/>
              <a:buNone/>
              <a:defRPr sz="5700" b="1">
                <a:latin typeface="Barlow"/>
                <a:ea typeface="Barlow"/>
                <a:cs typeface="Barlow"/>
                <a:sym typeface="Barlow"/>
              </a:defRPr>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a:endParaRPr/>
          </a:p>
        </p:txBody>
      </p:sp>
      <p:sp>
        <p:nvSpPr>
          <p:cNvPr id="12" name="Google Shape;12;g2f2282499af_0_6"/>
          <p:cNvSpPr txBox="1">
            <a:spLocks noGrp="1"/>
          </p:cNvSpPr>
          <p:nvPr>
            <p:ph type="subTitle" idx="1"/>
          </p:nvPr>
        </p:nvSpPr>
        <p:spPr>
          <a:xfrm>
            <a:off x="415600" y="3354767"/>
            <a:ext cx="11360700" cy="14808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3700"/>
              <a:buFont typeface="Barlow"/>
              <a:buNone/>
              <a:defRPr sz="3700">
                <a:latin typeface="Barlow"/>
                <a:ea typeface="Barlow"/>
                <a:cs typeface="Barlow"/>
                <a:sym typeface="Barlow"/>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3" name="Google Shape;13;g2f2282499af_0_6"/>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g2f2282499af_0_41"/>
          <p:cNvSpPr/>
          <p:nvPr/>
        </p:nvSpPr>
        <p:spPr>
          <a:xfrm>
            <a:off x="6096000" y="328100"/>
            <a:ext cx="5725500" cy="57153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 name="Google Shape;47;g2f2282499af_0_41"/>
          <p:cNvSpPr txBox="1">
            <a:spLocks noGrp="1"/>
          </p:cNvSpPr>
          <p:nvPr>
            <p:ph type="title"/>
          </p:nvPr>
        </p:nvSpPr>
        <p:spPr>
          <a:xfrm>
            <a:off x="651367" y="1469300"/>
            <a:ext cx="5393700" cy="19764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300"/>
              <a:buFont typeface="Barlow"/>
              <a:buNone/>
              <a:defRPr sz="5300">
                <a:latin typeface="Barlow"/>
                <a:ea typeface="Barlow"/>
                <a:cs typeface="Barlow"/>
                <a:sym typeface="Barlow"/>
              </a:defRPr>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a:endParaRPr/>
          </a:p>
        </p:txBody>
      </p:sp>
      <p:sp>
        <p:nvSpPr>
          <p:cNvPr id="48" name="Google Shape;48;g2f2282499af_0_41"/>
          <p:cNvSpPr txBox="1">
            <a:spLocks noGrp="1"/>
          </p:cNvSpPr>
          <p:nvPr>
            <p:ph type="subTitle" idx="1"/>
          </p:nvPr>
        </p:nvSpPr>
        <p:spPr>
          <a:xfrm>
            <a:off x="651367" y="3588733"/>
            <a:ext cx="5393700" cy="16467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Clr>
                <a:srgbClr val="666666"/>
              </a:buClr>
              <a:buSzPts val="2700"/>
              <a:buNone/>
              <a:defRPr sz="2700">
                <a:solidFill>
                  <a:srgbClr val="666666"/>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9" name="Google Shape;49;g2f2282499af_0_41"/>
          <p:cNvSpPr txBox="1">
            <a:spLocks noGrp="1"/>
          </p:cNvSpPr>
          <p:nvPr>
            <p:ph type="body" idx="2"/>
          </p:nvPr>
        </p:nvSpPr>
        <p:spPr>
          <a:xfrm>
            <a:off x="6586000" y="813367"/>
            <a:ext cx="4591500" cy="4785300"/>
          </a:xfrm>
          <a:prstGeom prst="rect">
            <a:avLst/>
          </a:prstGeom>
        </p:spPr>
        <p:txBody>
          <a:bodyPr spcFirstLastPara="1" wrap="square" lIns="121900" tIns="121900" rIns="121900" bIns="121900" anchor="ctr"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50" name="Google Shape;50;g2f2282499af_0_41"/>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1"/>
        <p:cNvGrpSpPr/>
        <p:nvPr/>
      </p:nvGrpSpPr>
      <p:grpSpPr>
        <a:xfrm>
          <a:off x="0" y="0"/>
          <a:ext cx="0" cy="0"/>
          <a:chOff x="0" y="0"/>
          <a:chExt cx="0" cy="0"/>
        </a:xfrm>
      </p:grpSpPr>
      <p:sp>
        <p:nvSpPr>
          <p:cNvPr id="52" name="Google Shape;52;g2f2282499af_0_47"/>
          <p:cNvSpPr txBox="1">
            <a:spLocks noGrp="1"/>
          </p:cNvSpPr>
          <p:nvPr>
            <p:ph type="body" idx="1"/>
          </p:nvPr>
        </p:nvSpPr>
        <p:spPr>
          <a:xfrm>
            <a:off x="424333" y="5185967"/>
            <a:ext cx="7998300" cy="806700"/>
          </a:xfrm>
          <a:prstGeom prst="rect">
            <a:avLst/>
          </a:prstGeom>
        </p:spPr>
        <p:txBody>
          <a:bodyPr spcFirstLastPara="1" wrap="square" lIns="121900" tIns="121900" rIns="121900" bIns="121900" anchor="ctr" anchorCtr="0">
            <a:normAutofit/>
          </a:bodyPr>
          <a:lstStyle>
            <a:lvl1pPr marL="457200" lvl="0" indent="-228600">
              <a:lnSpc>
                <a:spcPct val="100000"/>
              </a:lnSpc>
              <a:spcBef>
                <a:spcPts val="0"/>
              </a:spcBef>
              <a:spcAft>
                <a:spcPts val="0"/>
              </a:spcAft>
              <a:buSzPts val="2400"/>
              <a:buNone/>
              <a:defRPr/>
            </a:lvl1pPr>
          </a:lstStyle>
          <a:p>
            <a:endParaRPr/>
          </a:p>
        </p:txBody>
      </p:sp>
      <p:sp>
        <p:nvSpPr>
          <p:cNvPr id="53" name="Google Shape;53;g2f2282499af_0_47"/>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4"/>
        <p:cNvGrpSpPr/>
        <p:nvPr/>
      </p:nvGrpSpPr>
      <p:grpSpPr>
        <a:xfrm>
          <a:off x="0" y="0"/>
          <a:ext cx="0" cy="0"/>
          <a:chOff x="0" y="0"/>
          <a:chExt cx="0" cy="0"/>
        </a:xfrm>
      </p:grpSpPr>
      <p:sp>
        <p:nvSpPr>
          <p:cNvPr id="55" name="Google Shape;55;g2f2282499af_0_50"/>
          <p:cNvSpPr txBox="1">
            <a:spLocks noGrp="1"/>
          </p:cNvSpPr>
          <p:nvPr>
            <p:ph type="title" hasCustomPrompt="1"/>
          </p:nvPr>
        </p:nvSpPr>
        <p:spPr>
          <a:xfrm>
            <a:off x="415600" y="1859667"/>
            <a:ext cx="11360700" cy="26181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56" name="Google Shape;56;g2f2282499af_0_50"/>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rmAutofit/>
          </a:bodyPr>
          <a:lstStyle>
            <a:lvl1pPr marL="457200" lvl="0" indent="-381000" algn="ctr">
              <a:spcBef>
                <a:spcPts val="0"/>
              </a:spcBef>
              <a:spcAft>
                <a:spcPts val="0"/>
              </a:spcAft>
              <a:buSzPts val="2400"/>
              <a:buChar char="●"/>
              <a:defRPr/>
            </a:lvl1pPr>
            <a:lvl2pPr marL="914400" lvl="1" indent="-349250" algn="ctr">
              <a:spcBef>
                <a:spcPts val="0"/>
              </a:spcBef>
              <a:spcAft>
                <a:spcPts val="0"/>
              </a:spcAft>
              <a:buSzPts val="1900"/>
              <a:buChar char="○"/>
              <a:defRPr/>
            </a:lvl2pPr>
            <a:lvl3pPr marL="1371600" lvl="2" indent="-349250" algn="ctr">
              <a:spcBef>
                <a:spcPts val="0"/>
              </a:spcBef>
              <a:spcAft>
                <a:spcPts val="0"/>
              </a:spcAft>
              <a:buSzPts val="1900"/>
              <a:buChar char="■"/>
              <a:defRPr/>
            </a:lvl3pPr>
            <a:lvl4pPr marL="1828800" lvl="3" indent="-349250" algn="ctr">
              <a:spcBef>
                <a:spcPts val="0"/>
              </a:spcBef>
              <a:spcAft>
                <a:spcPts val="0"/>
              </a:spcAft>
              <a:buSzPts val="1900"/>
              <a:buChar char="●"/>
              <a:defRPr/>
            </a:lvl4pPr>
            <a:lvl5pPr marL="2286000" lvl="4" indent="-349250" algn="ctr">
              <a:spcBef>
                <a:spcPts val="0"/>
              </a:spcBef>
              <a:spcAft>
                <a:spcPts val="0"/>
              </a:spcAft>
              <a:buSzPts val="1900"/>
              <a:buChar char="○"/>
              <a:defRPr/>
            </a:lvl5pPr>
            <a:lvl6pPr marL="2743200" lvl="5" indent="-349250" algn="ctr">
              <a:spcBef>
                <a:spcPts val="0"/>
              </a:spcBef>
              <a:spcAft>
                <a:spcPts val="0"/>
              </a:spcAft>
              <a:buSzPts val="1900"/>
              <a:buChar char="■"/>
              <a:defRPr/>
            </a:lvl6pPr>
            <a:lvl7pPr marL="3200400" lvl="6" indent="-349250" algn="ctr">
              <a:spcBef>
                <a:spcPts val="0"/>
              </a:spcBef>
              <a:spcAft>
                <a:spcPts val="0"/>
              </a:spcAft>
              <a:buSzPts val="1900"/>
              <a:buChar char="●"/>
              <a:defRPr/>
            </a:lvl7pPr>
            <a:lvl8pPr marL="3657600" lvl="7" indent="-349250" algn="ctr">
              <a:spcBef>
                <a:spcPts val="0"/>
              </a:spcBef>
              <a:spcAft>
                <a:spcPts val="0"/>
              </a:spcAft>
              <a:buSzPts val="1900"/>
              <a:buChar char="○"/>
              <a:defRPr/>
            </a:lvl8pPr>
            <a:lvl9pPr marL="4114800" lvl="8" indent="-349250" algn="ctr">
              <a:spcBef>
                <a:spcPts val="0"/>
              </a:spcBef>
              <a:spcAft>
                <a:spcPts val="0"/>
              </a:spcAft>
              <a:buSzPts val="1900"/>
              <a:buChar char="■"/>
              <a:defRPr/>
            </a:lvl9pPr>
          </a:lstStyle>
          <a:p>
            <a:endParaRPr/>
          </a:p>
        </p:txBody>
      </p:sp>
      <p:sp>
        <p:nvSpPr>
          <p:cNvPr id="57" name="Google Shape;57;g2f2282499af_0_50"/>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g2f2282499af_0_54"/>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0"/>
        <p:cNvGrpSpPr/>
        <p:nvPr/>
      </p:nvGrpSpPr>
      <p:grpSpPr>
        <a:xfrm>
          <a:off x="0" y="0"/>
          <a:ext cx="0" cy="0"/>
          <a:chOff x="0" y="0"/>
          <a:chExt cx="0" cy="0"/>
        </a:xfrm>
      </p:grpSpPr>
      <p:sp>
        <p:nvSpPr>
          <p:cNvPr id="61" name="Google Shape;61;g2f2282499af_0_5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62" name="Google Shape;62;g2f2282499af_0_5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1600"/>
              </a:spcBef>
              <a:spcAft>
                <a:spcPts val="0"/>
              </a:spcAft>
              <a:buClr>
                <a:schemeClr val="dk1"/>
              </a:buClr>
              <a:buSzPts val="1800"/>
              <a:buChar char="○"/>
              <a:defRPr/>
            </a:lvl2pPr>
            <a:lvl3pPr marL="1371600" lvl="2" indent="-342900" algn="l" rtl="0">
              <a:lnSpc>
                <a:spcPct val="90000"/>
              </a:lnSpc>
              <a:spcBef>
                <a:spcPts val="1600"/>
              </a:spcBef>
              <a:spcAft>
                <a:spcPts val="0"/>
              </a:spcAft>
              <a:buClr>
                <a:schemeClr val="dk1"/>
              </a:buClr>
              <a:buSzPts val="1800"/>
              <a:buChar char="■"/>
              <a:defRPr/>
            </a:lvl3pPr>
            <a:lvl4pPr marL="1828800" lvl="3" indent="-342900" algn="l" rtl="0">
              <a:lnSpc>
                <a:spcPct val="90000"/>
              </a:lnSpc>
              <a:spcBef>
                <a:spcPts val="1600"/>
              </a:spcBef>
              <a:spcAft>
                <a:spcPts val="0"/>
              </a:spcAft>
              <a:buClr>
                <a:schemeClr val="dk1"/>
              </a:buClr>
              <a:buSzPts val="1800"/>
              <a:buChar char="●"/>
              <a:defRPr/>
            </a:lvl4pPr>
            <a:lvl5pPr marL="2286000" lvl="4" indent="-342900" algn="l" rtl="0">
              <a:lnSpc>
                <a:spcPct val="90000"/>
              </a:lnSpc>
              <a:spcBef>
                <a:spcPts val="1600"/>
              </a:spcBef>
              <a:spcAft>
                <a:spcPts val="0"/>
              </a:spcAft>
              <a:buClr>
                <a:schemeClr val="dk1"/>
              </a:buClr>
              <a:buSzPts val="1800"/>
              <a:buChar char="○"/>
              <a:defRPr/>
            </a:lvl5pPr>
            <a:lvl6pPr marL="2743200" lvl="5" indent="-342900" algn="l" rtl="0">
              <a:lnSpc>
                <a:spcPct val="90000"/>
              </a:lnSpc>
              <a:spcBef>
                <a:spcPts val="1600"/>
              </a:spcBef>
              <a:spcAft>
                <a:spcPts val="0"/>
              </a:spcAft>
              <a:buClr>
                <a:schemeClr val="dk1"/>
              </a:buClr>
              <a:buSzPts val="1800"/>
              <a:buChar char="■"/>
              <a:defRPr/>
            </a:lvl6pPr>
            <a:lvl7pPr marL="3200400" lvl="6" indent="-342900" algn="l" rtl="0">
              <a:lnSpc>
                <a:spcPct val="90000"/>
              </a:lnSpc>
              <a:spcBef>
                <a:spcPts val="1600"/>
              </a:spcBef>
              <a:spcAft>
                <a:spcPts val="0"/>
              </a:spcAft>
              <a:buClr>
                <a:schemeClr val="dk1"/>
              </a:buClr>
              <a:buSzPts val="1800"/>
              <a:buChar char="●"/>
              <a:defRPr/>
            </a:lvl7pPr>
            <a:lvl8pPr marL="3657600" lvl="7" indent="-342900" algn="l" rtl="0">
              <a:lnSpc>
                <a:spcPct val="90000"/>
              </a:lnSpc>
              <a:spcBef>
                <a:spcPts val="1600"/>
              </a:spcBef>
              <a:spcAft>
                <a:spcPts val="0"/>
              </a:spcAft>
              <a:buClr>
                <a:schemeClr val="dk1"/>
              </a:buClr>
              <a:buSzPts val="1800"/>
              <a:buChar char="○"/>
              <a:defRPr/>
            </a:lvl8pPr>
            <a:lvl9pPr marL="4114800" lvl="8" indent="-342900" algn="l" rtl="0">
              <a:lnSpc>
                <a:spcPct val="90000"/>
              </a:lnSpc>
              <a:spcBef>
                <a:spcPts val="1600"/>
              </a:spcBef>
              <a:spcAft>
                <a:spcPts val="1600"/>
              </a:spcAft>
              <a:buClr>
                <a:schemeClr val="dk1"/>
              </a:buClr>
              <a:buSzPts val="1800"/>
              <a:buChar char="■"/>
              <a:defRPr/>
            </a:lvl9pPr>
          </a:lstStyle>
          <a:p>
            <a:endParaRPr/>
          </a:p>
        </p:txBody>
      </p:sp>
      <p:sp>
        <p:nvSpPr>
          <p:cNvPr id="63" name="Google Shape;63;g2f2282499af_0_5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4" name="Google Shape;64;g2f2282499af_0_5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5" name="Google Shape;65;g2f2282499af_0_5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g2f2282499af_0_10"/>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a:spcBef>
                <a:spcPts val="0"/>
              </a:spcBef>
              <a:spcAft>
                <a:spcPts val="0"/>
              </a:spcAft>
              <a:buSzPts val="4800"/>
              <a:buFont typeface="Barlow"/>
              <a:buNone/>
              <a:defRPr sz="4800" b="1">
                <a:latin typeface="Barlow"/>
                <a:ea typeface="Barlow"/>
                <a:cs typeface="Barlow"/>
                <a:sym typeface="Barlow"/>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 name="Google Shape;16;g2f2282499af_0_10"/>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with Copy">
  <p:cSld name="CUSTOM">
    <p:spTree>
      <p:nvGrpSpPr>
        <p:cNvPr id="1" name="Shape 17"/>
        <p:cNvGrpSpPr/>
        <p:nvPr/>
      </p:nvGrpSpPr>
      <p:grpSpPr>
        <a:xfrm>
          <a:off x="0" y="0"/>
          <a:ext cx="0" cy="0"/>
          <a:chOff x="0" y="0"/>
          <a:chExt cx="0" cy="0"/>
        </a:xfrm>
      </p:grpSpPr>
      <p:sp>
        <p:nvSpPr>
          <p:cNvPr id="18" name="Google Shape;18;g2f2282499af_0_13"/>
          <p:cNvSpPr txBox="1">
            <a:spLocks noGrp="1"/>
          </p:cNvSpPr>
          <p:nvPr>
            <p:ph type="title"/>
          </p:nvPr>
        </p:nvSpPr>
        <p:spPr>
          <a:xfrm>
            <a:off x="568800" y="826733"/>
            <a:ext cx="11054400" cy="763500"/>
          </a:xfrm>
          <a:prstGeom prst="rect">
            <a:avLst/>
          </a:prstGeom>
        </p:spPr>
        <p:txBody>
          <a:bodyPr spcFirstLastPara="1" wrap="square" lIns="121900" tIns="121900" rIns="121900" bIns="121900" anchor="t" anchorCtr="0">
            <a:normAutofit/>
          </a:bodyPr>
          <a:lstStyle>
            <a:lvl1pPr lvl="0" algn="ctr">
              <a:spcBef>
                <a:spcPts val="0"/>
              </a:spcBef>
              <a:spcAft>
                <a:spcPts val="0"/>
              </a:spcAft>
              <a:buSzPts val="3700"/>
              <a:buFont typeface="Barlow"/>
              <a:buNone/>
              <a:defRPr>
                <a:latin typeface="Barlow"/>
                <a:ea typeface="Barlow"/>
                <a:cs typeface="Barlow"/>
                <a:sym typeface="Barlow"/>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9" name="Google Shape;19;g2f2282499af_0_13"/>
          <p:cNvSpPr txBox="1">
            <a:spLocks noGrp="1"/>
          </p:cNvSpPr>
          <p:nvPr>
            <p:ph type="body" idx="1"/>
          </p:nvPr>
        </p:nvSpPr>
        <p:spPr>
          <a:xfrm>
            <a:off x="1451833" y="1924133"/>
            <a:ext cx="9463200" cy="3656100"/>
          </a:xfrm>
          <a:prstGeom prst="rect">
            <a:avLst/>
          </a:prstGeom>
        </p:spPr>
        <p:txBody>
          <a:bodyPr spcFirstLastPara="1" wrap="square" lIns="121900" tIns="121900" rIns="121900" bIns="121900" anchor="t" anchorCtr="0">
            <a:normAutofit/>
          </a:bodyPr>
          <a:lstStyle>
            <a:lvl1pPr marL="457200" lvl="0" indent="-400050">
              <a:spcBef>
                <a:spcPts val="0"/>
              </a:spcBef>
              <a:spcAft>
                <a:spcPts val="0"/>
              </a:spcAft>
              <a:buSzPts val="2700"/>
              <a:buChar char="●"/>
              <a:defRPr sz="2700"/>
            </a:lvl1pPr>
            <a:lvl2pPr marL="914400" lvl="1" indent="-381000">
              <a:spcBef>
                <a:spcPts val="0"/>
              </a:spcBef>
              <a:spcAft>
                <a:spcPts val="0"/>
              </a:spcAft>
              <a:buSzPts val="2400"/>
              <a:buChar char="○"/>
              <a:defRPr sz="2400"/>
            </a:lvl2pPr>
            <a:lvl3pPr marL="1371600" lvl="2" indent="-381000">
              <a:spcBef>
                <a:spcPts val="0"/>
              </a:spcBef>
              <a:spcAft>
                <a:spcPts val="0"/>
              </a:spcAft>
              <a:buSzPts val="2400"/>
              <a:buChar char="■"/>
              <a:defRPr sz="2400"/>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g2f2282499af_0_16"/>
          <p:cNvSpPr txBox="1">
            <a:spLocks noGrp="1"/>
          </p:cNvSpPr>
          <p:nvPr>
            <p:ph type="title"/>
          </p:nvPr>
        </p:nvSpPr>
        <p:spPr>
          <a:xfrm>
            <a:off x="699700" y="593367"/>
            <a:ext cx="109065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Font typeface="Barlow"/>
              <a:buNone/>
              <a:defRPr b="1">
                <a:latin typeface="Barlow"/>
                <a:ea typeface="Barlow"/>
                <a:cs typeface="Barlow"/>
                <a:sym typeface="Barlow"/>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2" name="Google Shape;22;g2f2282499af_0_16"/>
          <p:cNvSpPr txBox="1">
            <a:spLocks noGrp="1"/>
          </p:cNvSpPr>
          <p:nvPr>
            <p:ph type="body" idx="1"/>
          </p:nvPr>
        </p:nvSpPr>
        <p:spPr>
          <a:xfrm>
            <a:off x="699700" y="1536633"/>
            <a:ext cx="10574100" cy="4062000"/>
          </a:xfrm>
          <a:prstGeom prst="rect">
            <a:avLst/>
          </a:prstGeom>
        </p:spPr>
        <p:txBody>
          <a:bodyPr spcFirstLastPara="1" wrap="square" lIns="121900" tIns="121900" rIns="121900" bIns="121900" anchor="t" anchorCtr="0">
            <a:normAutofit/>
          </a:bodyPr>
          <a:lstStyle>
            <a:lvl1pPr marL="457200" lvl="0" indent="-400050">
              <a:spcBef>
                <a:spcPts val="0"/>
              </a:spcBef>
              <a:spcAft>
                <a:spcPts val="0"/>
              </a:spcAft>
              <a:buSzPts val="2700"/>
              <a:buChar char="●"/>
              <a:defRPr sz="2700"/>
            </a:lvl1pPr>
            <a:lvl2pPr marL="914400" lvl="1" indent="-381000">
              <a:spcBef>
                <a:spcPts val="0"/>
              </a:spcBef>
              <a:spcAft>
                <a:spcPts val="0"/>
              </a:spcAft>
              <a:buSzPts val="2400"/>
              <a:buFont typeface="Barlow"/>
              <a:buChar char="○"/>
              <a:defRPr sz="2400">
                <a:latin typeface="Barlow"/>
                <a:ea typeface="Barlow"/>
                <a:cs typeface="Barlow"/>
                <a:sym typeface="Barlow"/>
              </a:defRPr>
            </a:lvl2pPr>
            <a:lvl3pPr marL="1371600" lvl="2" indent="-381000">
              <a:spcBef>
                <a:spcPts val="0"/>
              </a:spcBef>
              <a:spcAft>
                <a:spcPts val="0"/>
              </a:spcAft>
              <a:buSzPts val="2400"/>
              <a:buFont typeface="Barlow"/>
              <a:buChar char="■"/>
              <a:defRPr sz="2400">
                <a:latin typeface="Barlow"/>
                <a:ea typeface="Barlow"/>
                <a:cs typeface="Barlow"/>
                <a:sym typeface="Barlow"/>
              </a:defRPr>
            </a:lvl3pPr>
            <a:lvl4pPr marL="1828800" lvl="3" indent="-381000">
              <a:spcBef>
                <a:spcPts val="0"/>
              </a:spcBef>
              <a:spcAft>
                <a:spcPts val="0"/>
              </a:spcAft>
              <a:buSzPts val="2400"/>
              <a:buFont typeface="Barlow"/>
              <a:buChar char="●"/>
              <a:defRPr sz="2400">
                <a:latin typeface="Barlow"/>
                <a:ea typeface="Barlow"/>
                <a:cs typeface="Barlow"/>
                <a:sym typeface="Barlow"/>
              </a:defRPr>
            </a:lvl4pPr>
            <a:lvl5pPr marL="2286000" lvl="4" indent="-381000">
              <a:spcBef>
                <a:spcPts val="0"/>
              </a:spcBef>
              <a:spcAft>
                <a:spcPts val="0"/>
              </a:spcAft>
              <a:buSzPts val="2400"/>
              <a:buFont typeface="Barlow"/>
              <a:buChar char="○"/>
              <a:defRPr sz="2400">
                <a:latin typeface="Barlow"/>
                <a:ea typeface="Barlow"/>
                <a:cs typeface="Barlow"/>
                <a:sym typeface="Barlow"/>
              </a:defRPr>
            </a:lvl5pPr>
            <a:lvl6pPr marL="2743200" lvl="5" indent="-381000">
              <a:spcBef>
                <a:spcPts val="0"/>
              </a:spcBef>
              <a:spcAft>
                <a:spcPts val="0"/>
              </a:spcAft>
              <a:buSzPts val="2400"/>
              <a:buFont typeface="Barlow"/>
              <a:buChar char="■"/>
              <a:defRPr sz="2400">
                <a:latin typeface="Barlow"/>
                <a:ea typeface="Barlow"/>
                <a:cs typeface="Barlow"/>
                <a:sym typeface="Barlow"/>
              </a:defRPr>
            </a:lvl6pPr>
            <a:lvl7pPr marL="3200400" lvl="6" indent="-381000">
              <a:spcBef>
                <a:spcPts val="0"/>
              </a:spcBef>
              <a:spcAft>
                <a:spcPts val="0"/>
              </a:spcAft>
              <a:buSzPts val="2400"/>
              <a:buFont typeface="Barlow"/>
              <a:buChar char="●"/>
              <a:defRPr sz="2400">
                <a:latin typeface="Barlow"/>
                <a:ea typeface="Barlow"/>
                <a:cs typeface="Barlow"/>
                <a:sym typeface="Barlow"/>
              </a:defRPr>
            </a:lvl7pPr>
            <a:lvl8pPr marL="3657600" lvl="7" indent="-381000">
              <a:spcBef>
                <a:spcPts val="0"/>
              </a:spcBef>
              <a:spcAft>
                <a:spcPts val="0"/>
              </a:spcAft>
              <a:buSzPts val="2400"/>
              <a:buFont typeface="Barlow"/>
              <a:buChar char="○"/>
              <a:defRPr sz="2400">
                <a:latin typeface="Barlow"/>
                <a:ea typeface="Barlow"/>
                <a:cs typeface="Barlow"/>
                <a:sym typeface="Barlow"/>
              </a:defRPr>
            </a:lvl8pPr>
            <a:lvl9pPr marL="4114800" lvl="8" indent="-381000">
              <a:spcBef>
                <a:spcPts val="0"/>
              </a:spcBef>
              <a:spcAft>
                <a:spcPts val="0"/>
              </a:spcAft>
              <a:buSzPts val="2400"/>
              <a:buFont typeface="Barlow"/>
              <a:buChar char="■"/>
              <a:defRPr sz="2400">
                <a:latin typeface="Barlow"/>
                <a:ea typeface="Barlow"/>
                <a:cs typeface="Barlow"/>
                <a:sym typeface="Barlow"/>
              </a:defRPr>
            </a:lvl9pPr>
          </a:lstStyle>
          <a:p>
            <a:endParaRPr/>
          </a:p>
        </p:txBody>
      </p:sp>
      <p:sp>
        <p:nvSpPr>
          <p:cNvPr id="23" name="Google Shape;23;g2f2282499af_0_16"/>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g2f2282499af_0_20"/>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Font typeface="Barlow"/>
              <a:buNone/>
              <a:defRPr>
                <a:latin typeface="Barlow"/>
                <a:ea typeface="Barlow"/>
                <a:cs typeface="Barlow"/>
                <a:sym typeface="Barlow"/>
              </a:defRPr>
            </a:lvl1pPr>
            <a:lvl2pPr lvl="1">
              <a:spcBef>
                <a:spcPts val="0"/>
              </a:spcBef>
              <a:spcAft>
                <a:spcPts val="0"/>
              </a:spcAft>
              <a:buSzPts val="3700"/>
              <a:buFont typeface="Barlow"/>
              <a:buNone/>
              <a:defRPr b="1">
                <a:latin typeface="Barlow"/>
                <a:ea typeface="Barlow"/>
                <a:cs typeface="Barlow"/>
                <a:sym typeface="Barlow"/>
              </a:defRPr>
            </a:lvl2pPr>
            <a:lvl3pPr lvl="2">
              <a:spcBef>
                <a:spcPts val="0"/>
              </a:spcBef>
              <a:spcAft>
                <a:spcPts val="0"/>
              </a:spcAft>
              <a:buSzPts val="3700"/>
              <a:buFont typeface="Barlow"/>
              <a:buNone/>
              <a:defRPr b="1">
                <a:latin typeface="Barlow"/>
                <a:ea typeface="Barlow"/>
                <a:cs typeface="Barlow"/>
                <a:sym typeface="Barlow"/>
              </a:defRPr>
            </a:lvl3pPr>
            <a:lvl4pPr lvl="3">
              <a:spcBef>
                <a:spcPts val="0"/>
              </a:spcBef>
              <a:spcAft>
                <a:spcPts val="0"/>
              </a:spcAft>
              <a:buSzPts val="3700"/>
              <a:buFont typeface="Barlow"/>
              <a:buNone/>
              <a:defRPr b="1">
                <a:latin typeface="Barlow"/>
                <a:ea typeface="Barlow"/>
                <a:cs typeface="Barlow"/>
                <a:sym typeface="Barlow"/>
              </a:defRPr>
            </a:lvl4pPr>
            <a:lvl5pPr lvl="4">
              <a:spcBef>
                <a:spcPts val="0"/>
              </a:spcBef>
              <a:spcAft>
                <a:spcPts val="0"/>
              </a:spcAft>
              <a:buSzPts val="3700"/>
              <a:buFont typeface="Barlow"/>
              <a:buNone/>
              <a:defRPr b="1">
                <a:latin typeface="Barlow"/>
                <a:ea typeface="Barlow"/>
                <a:cs typeface="Barlow"/>
                <a:sym typeface="Barlow"/>
              </a:defRPr>
            </a:lvl5pPr>
            <a:lvl6pPr lvl="5">
              <a:spcBef>
                <a:spcPts val="0"/>
              </a:spcBef>
              <a:spcAft>
                <a:spcPts val="0"/>
              </a:spcAft>
              <a:buSzPts val="3700"/>
              <a:buFont typeface="Barlow"/>
              <a:buNone/>
              <a:defRPr b="1">
                <a:latin typeface="Barlow"/>
                <a:ea typeface="Barlow"/>
                <a:cs typeface="Barlow"/>
                <a:sym typeface="Barlow"/>
              </a:defRPr>
            </a:lvl6pPr>
            <a:lvl7pPr lvl="6">
              <a:spcBef>
                <a:spcPts val="0"/>
              </a:spcBef>
              <a:spcAft>
                <a:spcPts val="0"/>
              </a:spcAft>
              <a:buSzPts val="3700"/>
              <a:buFont typeface="Barlow"/>
              <a:buNone/>
              <a:defRPr b="1">
                <a:latin typeface="Barlow"/>
                <a:ea typeface="Barlow"/>
                <a:cs typeface="Barlow"/>
                <a:sym typeface="Barlow"/>
              </a:defRPr>
            </a:lvl7pPr>
            <a:lvl8pPr lvl="7">
              <a:spcBef>
                <a:spcPts val="0"/>
              </a:spcBef>
              <a:spcAft>
                <a:spcPts val="0"/>
              </a:spcAft>
              <a:buSzPts val="3700"/>
              <a:buFont typeface="Barlow"/>
              <a:buNone/>
              <a:defRPr b="1">
                <a:latin typeface="Barlow"/>
                <a:ea typeface="Barlow"/>
                <a:cs typeface="Barlow"/>
                <a:sym typeface="Barlow"/>
              </a:defRPr>
            </a:lvl8pPr>
            <a:lvl9pPr lvl="8">
              <a:spcBef>
                <a:spcPts val="0"/>
              </a:spcBef>
              <a:spcAft>
                <a:spcPts val="0"/>
              </a:spcAft>
              <a:buSzPts val="3700"/>
              <a:buFont typeface="Barlow"/>
              <a:buNone/>
              <a:defRPr b="1">
                <a:latin typeface="Barlow"/>
                <a:ea typeface="Barlow"/>
                <a:cs typeface="Barlow"/>
                <a:sym typeface="Barlow"/>
              </a:defRPr>
            </a:lvl9pPr>
          </a:lstStyle>
          <a:p>
            <a:endParaRPr/>
          </a:p>
        </p:txBody>
      </p:sp>
      <p:sp>
        <p:nvSpPr>
          <p:cNvPr id="26" name="Google Shape;26;g2f2282499af_0_20"/>
          <p:cNvSpPr txBox="1">
            <a:spLocks noGrp="1"/>
          </p:cNvSpPr>
          <p:nvPr>
            <p:ph type="body" idx="1"/>
          </p:nvPr>
        </p:nvSpPr>
        <p:spPr>
          <a:xfrm>
            <a:off x="454800" y="1536633"/>
            <a:ext cx="5294100" cy="4555200"/>
          </a:xfrm>
          <a:prstGeom prst="rect">
            <a:avLst/>
          </a:prstGeom>
        </p:spPr>
        <p:txBody>
          <a:bodyPr spcFirstLastPara="1" wrap="square" lIns="121900" tIns="121900" rIns="121900" bIns="121900" anchor="t" anchorCtr="0">
            <a:normAutofit/>
          </a:bodyPr>
          <a:lstStyle>
            <a:lvl1pPr marL="457200" lvl="0" indent="-381000">
              <a:spcBef>
                <a:spcPts val="0"/>
              </a:spcBef>
              <a:spcAft>
                <a:spcPts val="0"/>
              </a:spcAft>
              <a:buSzPts val="2400"/>
              <a:buChar char="●"/>
              <a:defRPr/>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27" name="Google Shape;27;g2f2282499af_0_20"/>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74650">
              <a:spcBef>
                <a:spcPts val="0"/>
              </a:spcBef>
              <a:spcAft>
                <a:spcPts val="0"/>
              </a:spcAft>
              <a:buSzPts val="2300"/>
              <a:buChar char="●"/>
              <a:defRPr sz="23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28" name="Google Shape;28;g2f2282499af_0_20"/>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g2f2282499af_0_25"/>
          <p:cNvSpPr txBox="1">
            <a:spLocks noGrp="1"/>
          </p:cNvSpPr>
          <p:nvPr>
            <p:ph type="title"/>
          </p:nvPr>
        </p:nvSpPr>
        <p:spPr>
          <a:xfrm>
            <a:off x="664700" y="593367"/>
            <a:ext cx="109065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Font typeface="Barlow"/>
              <a:buNone/>
              <a:defRPr>
                <a:latin typeface="Barlow"/>
                <a:ea typeface="Barlow"/>
                <a:cs typeface="Barlow"/>
                <a:sym typeface="Barlow"/>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31" name="Google Shape;31;g2f2282499af_0_25"/>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lumn with Image">
  <p:cSld name="ONE_COLUMN_TEXT">
    <p:spTree>
      <p:nvGrpSpPr>
        <p:cNvPr id="1" name="Shape 32"/>
        <p:cNvGrpSpPr/>
        <p:nvPr/>
      </p:nvGrpSpPr>
      <p:grpSpPr>
        <a:xfrm>
          <a:off x="0" y="0"/>
          <a:ext cx="0" cy="0"/>
          <a:chOff x="0" y="0"/>
          <a:chExt cx="0" cy="0"/>
        </a:xfrm>
      </p:grpSpPr>
      <p:sp>
        <p:nvSpPr>
          <p:cNvPr id="33" name="Google Shape;33;g2f2282499af_0_28"/>
          <p:cNvSpPr txBox="1">
            <a:spLocks noGrp="1"/>
          </p:cNvSpPr>
          <p:nvPr>
            <p:ph type="title"/>
          </p:nvPr>
        </p:nvSpPr>
        <p:spPr>
          <a:xfrm>
            <a:off x="637833" y="1471067"/>
            <a:ext cx="4921200" cy="1007700"/>
          </a:xfrm>
          <a:prstGeom prst="rect">
            <a:avLst/>
          </a:prstGeom>
        </p:spPr>
        <p:txBody>
          <a:bodyPr spcFirstLastPara="1" wrap="square" lIns="121900" tIns="121900" rIns="121900" bIns="121900" anchor="b" anchorCtr="0">
            <a:normAutofit/>
          </a:bodyPr>
          <a:lstStyle>
            <a:lvl1pPr lvl="0">
              <a:spcBef>
                <a:spcPts val="0"/>
              </a:spcBef>
              <a:spcAft>
                <a:spcPts val="0"/>
              </a:spcAft>
              <a:buSzPts val="2900"/>
              <a:buFont typeface="Barlow"/>
              <a:buNone/>
              <a:defRPr sz="2900">
                <a:latin typeface="Barlow"/>
                <a:ea typeface="Barlow"/>
                <a:cs typeface="Barlow"/>
                <a:sym typeface="Barlow"/>
              </a:defRPr>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34" name="Google Shape;34;g2f2282499af_0_28"/>
          <p:cNvSpPr txBox="1">
            <a:spLocks noGrp="1"/>
          </p:cNvSpPr>
          <p:nvPr>
            <p:ph type="body" idx="1"/>
          </p:nvPr>
        </p:nvSpPr>
        <p:spPr>
          <a:xfrm>
            <a:off x="637833" y="2667000"/>
            <a:ext cx="4505700" cy="3425100"/>
          </a:xfrm>
          <a:prstGeom prst="rect">
            <a:avLst/>
          </a:prstGeom>
        </p:spPr>
        <p:txBody>
          <a:bodyPr spcFirstLastPara="1" wrap="square" lIns="121900" tIns="121900" rIns="121900" bIns="121900" anchor="t" anchorCtr="0">
            <a:normAutofit/>
          </a:bodyPr>
          <a:lstStyle>
            <a:lvl1pPr marL="457200" lvl="0" indent="-400050">
              <a:spcBef>
                <a:spcPts val="0"/>
              </a:spcBef>
              <a:spcAft>
                <a:spcPts val="0"/>
              </a:spcAft>
              <a:buSzPts val="2700"/>
              <a:buChar char="●"/>
              <a:defRPr sz="27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5" name="Google Shape;35;g2f2282499af_0_28"/>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
        <p:nvSpPr>
          <p:cNvPr id="36" name="Google Shape;36;g2f2282499af_0_28"/>
          <p:cNvSpPr/>
          <p:nvPr/>
        </p:nvSpPr>
        <p:spPr>
          <a:xfrm>
            <a:off x="6040100" y="345367"/>
            <a:ext cx="5802000" cy="5648100"/>
          </a:xfrm>
          <a:prstGeom prst="roundRect">
            <a:avLst>
              <a:gd name="adj" fmla="val 3739"/>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highlight>
                <a:schemeClr val="lt1"/>
              </a:highlight>
              <a:latin typeface="Barlow Medium"/>
              <a:ea typeface="Barlow Medium"/>
              <a:cs typeface="Barlow Medium"/>
              <a:sym typeface="Barlow Medium"/>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Wide Image">
  <p:cSld name="ONE_COLUMN_TEXT_1">
    <p:spTree>
      <p:nvGrpSpPr>
        <p:cNvPr id="1" name="Shape 37"/>
        <p:cNvGrpSpPr/>
        <p:nvPr/>
      </p:nvGrpSpPr>
      <p:grpSpPr>
        <a:xfrm>
          <a:off x="0" y="0"/>
          <a:ext cx="0" cy="0"/>
          <a:chOff x="0" y="0"/>
          <a:chExt cx="0" cy="0"/>
        </a:xfrm>
      </p:grpSpPr>
      <p:sp>
        <p:nvSpPr>
          <p:cNvPr id="38" name="Google Shape;38;g2f2282499af_0_33"/>
          <p:cNvSpPr txBox="1">
            <a:spLocks noGrp="1"/>
          </p:cNvSpPr>
          <p:nvPr>
            <p:ph type="title"/>
          </p:nvPr>
        </p:nvSpPr>
        <p:spPr>
          <a:xfrm>
            <a:off x="489767" y="439033"/>
            <a:ext cx="11241900" cy="689100"/>
          </a:xfrm>
          <a:prstGeom prst="rect">
            <a:avLst/>
          </a:prstGeom>
        </p:spPr>
        <p:txBody>
          <a:bodyPr spcFirstLastPara="1" wrap="square" lIns="121900" tIns="121900" rIns="121900" bIns="121900" anchor="b" anchorCtr="0">
            <a:normAutofit/>
          </a:bodyPr>
          <a:lstStyle>
            <a:lvl1pPr lvl="0" rtl="0">
              <a:spcBef>
                <a:spcPts val="0"/>
              </a:spcBef>
              <a:spcAft>
                <a:spcPts val="0"/>
              </a:spcAft>
              <a:buSzPts val="2900"/>
              <a:buFont typeface="Barlow"/>
              <a:buNone/>
              <a:defRPr sz="2900">
                <a:latin typeface="Barlow"/>
                <a:ea typeface="Barlow"/>
                <a:cs typeface="Barlow"/>
                <a:sym typeface="Barlow"/>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39" name="Google Shape;39;g2f2282499af_0_33"/>
          <p:cNvSpPr txBox="1">
            <a:spLocks noGrp="1"/>
          </p:cNvSpPr>
          <p:nvPr>
            <p:ph type="body" idx="1"/>
          </p:nvPr>
        </p:nvSpPr>
        <p:spPr>
          <a:xfrm>
            <a:off x="489767" y="1128233"/>
            <a:ext cx="11241900" cy="1285500"/>
          </a:xfrm>
          <a:prstGeom prst="rect">
            <a:avLst/>
          </a:prstGeom>
        </p:spPr>
        <p:txBody>
          <a:bodyPr spcFirstLastPara="1" wrap="square" lIns="121900" tIns="121900" rIns="121900" bIns="121900" anchor="t" anchorCtr="0">
            <a:normAutofit/>
          </a:bodyPr>
          <a:lstStyle>
            <a:lvl1pPr marL="457200" lvl="0" indent="-400050" rtl="0">
              <a:spcBef>
                <a:spcPts val="0"/>
              </a:spcBef>
              <a:spcAft>
                <a:spcPts val="0"/>
              </a:spcAft>
              <a:buSzPts val="2700"/>
              <a:buChar char="●"/>
              <a:defRPr sz="27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40" name="Google Shape;40;g2f2282499af_0_33"/>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41" name="Google Shape;41;g2f2282499af_0_33"/>
          <p:cNvSpPr/>
          <p:nvPr/>
        </p:nvSpPr>
        <p:spPr>
          <a:xfrm>
            <a:off x="378767" y="2413833"/>
            <a:ext cx="11452500" cy="3579600"/>
          </a:xfrm>
          <a:prstGeom prst="roundRect">
            <a:avLst>
              <a:gd name="adj" fmla="val 6132"/>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highlight>
                <a:schemeClr val="lt1"/>
              </a:highlight>
              <a:latin typeface="Barlow Medium"/>
              <a:ea typeface="Barlow Medium"/>
              <a:cs typeface="Barlow Medium"/>
              <a:sym typeface="Barlow Medium"/>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
        <p:cNvGrpSpPr/>
        <p:nvPr/>
      </p:nvGrpSpPr>
      <p:grpSpPr>
        <a:xfrm>
          <a:off x="0" y="0"/>
          <a:ext cx="0" cy="0"/>
          <a:chOff x="0" y="0"/>
          <a:chExt cx="0" cy="0"/>
        </a:xfrm>
      </p:grpSpPr>
      <p:sp>
        <p:nvSpPr>
          <p:cNvPr id="43" name="Google Shape;43;g2f2282499af_0_38"/>
          <p:cNvSpPr txBox="1">
            <a:spLocks noGrp="1"/>
          </p:cNvSpPr>
          <p:nvPr>
            <p:ph type="title"/>
          </p:nvPr>
        </p:nvSpPr>
        <p:spPr>
          <a:xfrm>
            <a:off x="644900" y="566200"/>
            <a:ext cx="10724700" cy="5163600"/>
          </a:xfrm>
          <a:prstGeom prst="rect">
            <a:avLst/>
          </a:prstGeom>
        </p:spPr>
        <p:txBody>
          <a:bodyPr spcFirstLastPara="1" wrap="square" lIns="121900" tIns="121900" rIns="121900" bIns="121900" anchor="ctr" anchorCtr="0">
            <a:normAutofit/>
          </a:bodyPr>
          <a:lstStyle>
            <a:lvl1pPr lvl="0" algn="ctr">
              <a:spcBef>
                <a:spcPts val="0"/>
              </a:spcBef>
              <a:spcAft>
                <a:spcPts val="0"/>
              </a:spcAft>
              <a:buClr>
                <a:schemeClr val="accent1"/>
              </a:buClr>
              <a:buSzPts val="6400"/>
              <a:buFont typeface="Barlow"/>
              <a:buNone/>
              <a:defRPr sz="6400">
                <a:solidFill>
                  <a:schemeClr val="accent1"/>
                </a:solidFill>
                <a:latin typeface="Barlow"/>
                <a:ea typeface="Barlow"/>
                <a:cs typeface="Barlow"/>
                <a:sym typeface="Barlow"/>
              </a:defRPr>
            </a:lvl1pPr>
            <a:lvl2pPr lvl="1" algn="ctr">
              <a:spcBef>
                <a:spcPts val="0"/>
              </a:spcBef>
              <a:spcAft>
                <a:spcPts val="0"/>
              </a:spcAft>
              <a:buSzPts val="6400"/>
              <a:buNone/>
              <a:defRPr sz="6400"/>
            </a:lvl2pPr>
            <a:lvl3pPr lvl="2" algn="ctr">
              <a:spcBef>
                <a:spcPts val="0"/>
              </a:spcBef>
              <a:spcAft>
                <a:spcPts val="0"/>
              </a:spcAft>
              <a:buSzPts val="6400"/>
              <a:buNone/>
              <a:defRPr sz="6400"/>
            </a:lvl3pPr>
            <a:lvl4pPr lvl="3" algn="ctr">
              <a:spcBef>
                <a:spcPts val="0"/>
              </a:spcBef>
              <a:spcAft>
                <a:spcPts val="0"/>
              </a:spcAft>
              <a:buSzPts val="6400"/>
              <a:buNone/>
              <a:defRPr sz="6400"/>
            </a:lvl4pPr>
            <a:lvl5pPr lvl="4" algn="ctr">
              <a:spcBef>
                <a:spcPts val="0"/>
              </a:spcBef>
              <a:spcAft>
                <a:spcPts val="0"/>
              </a:spcAft>
              <a:buSzPts val="6400"/>
              <a:buNone/>
              <a:defRPr sz="6400"/>
            </a:lvl5pPr>
            <a:lvl6pPr lvl="5" algn="ctr">
              <a:spcBef>
                <a:spcPts val="0"/>
              </a:spcBef>
              <a:spcAft>
                <a:spcPts val="0"/>
              </a:spcAft>
              <a:buSzPts val="6400"/>
              <a:buNone/>
              <a:defRPr sz="6400"/>
            </a:lvl6pPr>
            <a:lvl7pPr lvl="6" algn="ctr">
              <a:spcBef>
                <a:spcPts val="0"/>
              </a:spcBef>
              <a:spcAft>
                <a:spcPts val="0"/>
              </a:spcAft>
              <a:buSzPts val="6400"/>
              <a:buNone/>
              <a:defRPr sz="6400"/>
            </a:lvl7pPr>
            <a:lvl8pPr lvl="7" algn="ctr">
              <a:spcBef>
                <a:spcPts val="0"/>
              </a:spcBef>
              <a:spcAft>
                <a:spcPts val="0"/>
              </a:spcAft>
              <a:buSzPts val="6400"/>
              <a:buNone/>
              <a:defRPr sz="6400"/>
            </a:lvl8pPr>
            <a:lvl9pPr lvl="8" algn="ctr">
              <a:spcBef>
                <a:spcPts val="0"/>
              </a:spcBef>
              <a:spcAft>
                <a:spcPts val="0"/>
              </a:spcAft>
              <a:buSzPts val="6400"/>
              <a:buNone/>
              <a:defRPr sz="6400"/>
            </a:lvl9pPr>
          </a:lstStyle>
          <a:p>
            <a:endParaRPr/>
          </a:p>
        </p:txBody>
      </p:sp>
      <p:sp>
        <p:nvSpPr>
          <p:cNvPr id="44" name="Google Shape;44;g2f2282499af_0_38"/>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6">
            <a:alphaModFix/>
          </a:blip>
          <a:stretch>
            <a:fillRect/>
          </a:stretch>
        </a:blipFill>
        <a:effectLst/>
      </p:bgPr>
    </p:bg>
    <p:spTree>
      <p:nvGrpSpPr>
        <p:cNvPr id="1" name="Shape 5"/>
        <p:cNvGrpSpPr/>
        <p:nvPr/>
      </p:nvGrpSpPr>
      <p:grpSpPr>
        <a:xfrm>
          <a:off x="0" y="0"/>
          <a:ext cx="0" cy="0"/>
          <a:chOff x="0" y="0"/>
          <a:chExt cx="0" cy="0"/>
        </a:xfrm>
      </p:grpSpPr>
      <p:sp>
        <p:nvSpPr>
          <p:cNvPr id="6" name="Google Shape;6;g2f2282499af_0_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spcBef>
                <a:spcPts val="0"/>
              </a:spcBef>
              <a:spcAft>
                <a:spcPts val="0"/>
              </a:spcAft>
              <a:buClr>
                <a:srgbClr val="01486B"/>
              </a:buClr>
              <a:buSzPts val="3700"/>
              <a:buFont typeface="Roboto"/>
              <a:buNone/>
              <a:defRPr sz="3700" b="1">
                <a:solidFill>
                  <a:srgbClr val="01486B"/>
                </a:solidFill>
                <a:latin typeface="Roboto"/>
                <a:ea typeface="Roboto"/>
                <a:cs typeface="Roboto"/>
                <a:sym typeface="Roboto"/>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7" name="Google Shape;7;g2f2282499af_0_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nSpc>
                <a:spcPct val="115000"/>
              </a:lnSpc>
              <a:spcBef>
                <a:spcPts val="0"/>
              </a:spcBef>
              <a:spcAft>
                <a:spcPts val="0"/>
              </a:spcAft>
              <a:buClr>
                <a:schemeClr val="dk2"/>
              </a:buClr>
              <a:buSzPts val="2400"/>
              <a:buFont typeface="Barlow Medium"/>
              <a:buChar char="●"/>
              <a:defRPr sz="2400">
                <a:solidFill>
                  <a:schemeClr val="dk2"/>
                </a:solidFill>
                <a:latin typeface="Barlow Medium"/>
                <a:ea typeface="Barlow Medium"/>
                <a:cs typeface="Barlow Medium"/>
                <a:sym typeface="Barlow Medium"/>
              </a:defRPr>
            </a:lvl1pPr>
            <a:lvl2pPr marL="914400" lvl="1"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2pPr>
            <a:lvl3pPr marL="1371600" lvl="2"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3pPr>
            <a:lvl4pPr marL="1828800" lvl="3"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4pPr>
            <a:lvl5pPr marL="2286000" lvl="4"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5pPr>
            <a:lvl6pPr marL="2743200" lvl="5"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6pPr>
            <a:lvl7pPr marL="3200400" lvl="6"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7pPr>
            <a:lvl8pPr marL="3657600" lvl="7"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8pPr>
            <a:lvl9pPr marL="4114800" lvl="8"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9pPr>
          </a:lstStyle>
          <a:p>
            <a:endParaRPr/>
          </a:p>
        </p:txBody>
      </p:sp>
      <p:sp>
        <p:nvSpPr>
          <p:cNvPr id="8" name="Google Shape;8;g2f2282499af_0_0"/>
          <p:cNvSpPr txBox="1">
            <a:spLocks noGrp="1"/>
          </p:cNvSpPr>
          <p:nvPr>
            <p:ph type="sldNum" idx="12"/>
          </p:nvPr>
        </p:nvSpPr>
        <p:spPr>
          <a:xfrm>
            <a:off x="11112500" y="5598600"/>
            <a:ext cx="619200" cy="4452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
        <p:nvSpPr>
          <p:cNvPr id="9" name="Google Shape;9;g2f2282499af_0_0"/>
          <p:cNvSpPr txBox="1"/>
          <p:nvPr/>
        </p:nvSpPr>
        <p:spPr>
          <a:xfrm>
            <a:off x="6107918" y="6353000"/>
            <a:ext cx="6084300" cy="5052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Clr>
                <a:schemeClr val="dk1"/>
              </a:buClr>
              <a:buSzPts val="1100"/>
              <a:buFont typeface="Arial"/>
              <a:buNone/>
            </a:pPr>
            <a:r>
              <a:rPr lang="en-US" sz="1700" b="1">
                <a:solidFill>
                  <a:schemeClr val="lt1"/>
                </a:solidFill>
                <a:latin typeface="Barlow"/>
                <a:ea typeface="Barlow"/>
                <a:cs typeface="Barlow"/>
                <a:sym typeface="Barlow"/>
              </a:rPr>
              <a:t>Global Reverberations of Music and Music Makers</a:t>
            </a:r>
            <a:endParaRPr sz="1700" b="1">
              <a:solidFill>
                <a:schemeClr val="lt1"/>
              </a:solidFill>
              <a:latin typeface="Barlow"/>
              <a:ea typeface="Barlow"/>
              <a:cs typeface="Barlow"/>
              <a:sym typeface="Barlow"/>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1"/>
          <p:cNvPicPr preferRelativeResize="0"/>
          <p:nvPr/>
        </p:nvPicPr>
        <p:blipFill>
          <a:blip r:embed="rId3">
            <a:alphaModFix/>
          </a:blip>
          <a:stretch>
            <a:fillRect/>
          </a:stretch>
        </p:blipFill>
        <p:spPr>
          <a:xfrm>
            <a:off x="0" y="0"/>
            <a:ext cx="12192000" cy="683956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2" name="S12_Video_ScandalliAir1AccordionDemonstration.mp4">
            <a:hlinkClick r:id="" action="ppaction://media"/>
            <a:extLst>
              <a:ext uri="{FF2B5EF4-FFF2-40B4-BE49-F238E27FC236}">
                <a16:creationId xmlns:a16="http://schemas.microsoft.com/office/drawing/2014/main" id="{84F6031E-C242-A5FB-ECDA-9D94FBFA39D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1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5"/>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Stories: People on the Move</a:t>
            </a:r>
            <a:endParaRPr/>
          </a:p>
        </p:txBody>
      </p:sp>
      <p:sp>
        <p:nvSpPr>
          <p:cNvPr id="135" name="Google Shape;135;p5"/>
          <p:cNvSpPr txBox="1">
            <a:spLocks noGrp="1"/>
          </p:cNvSpPr>
          <p:nvPr>
            <p:ph type="body" idx="1"/>
          </p:nvPr>
        </p:nvSpPr>
        <p:spPr>
          <a:xfrm>
            <a:off x="699700" y="1800533"/>
            <a:ext cx="10574100" cy="4062000"/>
          </a:xfrm>
          <a:prstGeom prst="rect">
            <a:avLst/>
          </a:prstGeom>
          <a:noFill/>
          <a:ln>
            <a:noFill/>
          </a:ln>
        </p:spPr>
        <p:txBody>
          <a:bodyPr spcFirstLastPara="1" wrap="square" lIns="91425" tIns="45700" rIns="91425" bIns="45700" anchor="t" anchorCtr="0">
            <a:noAutofit/>
          </a:bodyPr>
          <a:lstStyle/>
          <a:p>
            <a:pPr marL="609600" lvl="0" indent="-495300" algn="l" rtl="0">
              <a:spcBef>
                <a:spcPts val="0"/>
              </a:spcBef>
              <a:spcAft>
                <a:spcPts val="0"/>
              </a:spcAft>
              <a:buSzPts val="3000"/>
              <a:buChar char="●"/>
            </a:pPr>
            <a:r>
              <a:rPr lang="en-US" sz="3000" dirty="0"/>
              <a:t>Split into groups of 3.</a:t>
            </a:r>
            <a:br>
              <a:rPr lang="en-US" sz="3000" dirty="0"/>
            </a:br>
            <a:endParaRPr sz="3000" dirty="0"/>
          </a:p>
          <a:p>
            <a:pPr marL="609600" lvl="0" indent="-495300" algn="l" rtl="0">
              <a:spcBef>
                <a:spcPts val="0"/>
              </a:spcBef>
              <a:spcAft>
                <a:spcPts val="0"/>
              </a:spcAft>
              <a:buSzPts val="3000"/>
              <a:buChar char="●"/>
            </a:pPr>
            <a:r>
              <a:rPr lang="en-US" sz="3000" dirty="0"/>
              <a:t>Pull up a copy of  </a:t>
            </a:r>
            <a:r>
              <a:rPr lang="en-US" sz="3000" u="sng" dirty="0">
                <a:solidFill>
                  <a:schemeClr val="hlink"/>
                </a:solidFill>
              </a:rPr>
              <a:t>"Stories - People on the Move"</a:t>
            </a:r>
            <a:r>
              <a:rPr lang="en-US" sz="3000" dirty="0"/>
              <a:t> .</a:t>
            </a:r>
            <a:br>
              <a:rPr lang="en-US" sz="3000" dirty="0"/>
            </a:br>
            <a:endParaRPr sz="3000" dirty="0"/>
          </a:p>
          <a:p>
            <a:pPr marL="609600" lvl="0" indent="-495300" algn="l" rtl="0">
              <a:spcBef>
                <a:spcPts val="0"/>
              </a:spcBef>
              <a:spcAft>
                <a:spcPts val="0"/>
              </a:spcAft>
              <a:buSzPts val="3000"/>
              <a:buChar char="●"/>
            </a:pPr>
            <a:r>
              <a:rPr lang="en-US" sz="3000" dirty="0"/>
              <a:t>Annotate your paragraph, finding information that describes the influence of that instrument's development.</a:t>
            </a:r>
            <a:endParaRPr sz="30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Artifacts: People on the Move</a:t>
            </a:r>
            <a:endParaRPr/>
          </a:p>
        </p:txBody>
      </p:sp>
      <p:sp>
        <p:nvSpPr>
          <p:cNvPr id="141" name="Google Shape;141;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400"/>
              <a:buChar char="●"/>
            </a:pPr>
            <a:r>
              <a:rPr lang="en-US" sz="2400" dirty="0"/>
              <a:t>In your small group, pull up the copy of  </a:t>
            </a:r>
            <a:r>
              <a:rPr lang="en-US" sz="2400" u="sng" dirty="0">
                <a:solidFill>
                  <a:schemeClr val="hlink"/>
                </a:solidFill>
              </a:rPr>
              <a:t>“Artifacts-People on the Move”</a:t>
            </a:r>
            <a:r>
              <a:rPr lang="en-US" dirty="0"/>
              <a:t>.</a:t>
            </a:r>
            <a:endParaRPr dirty="0"/>
          </a:p>
          <a:p>
            <a:pPr marL="228600" lvl="0" indent="0" algn="l" rtl="0">
              <a:lnSpc>
                <a:spcPct val="90000"/>
              </a:lnSpc>
              <a:spcBef>
                <a:spcPts val="0"/>
              </a:spcBef>
              <a:spcAft>
                <a:spcPts val="0"/>
              </a:spcAft>
              <a:buNone/>
            </a:pPr>
            <a:endParaRPr dirty="0"/>
          </a:p>
          <a:p>
            <a:pPr marL="228600" lvl="0" indent="-228600" algn="l" rtl="0">
              <a:lnSpc>
                <a:spcPct val="90000"/>
              </a:lnSpc>
              <a:spcBef>
                <a:spcPts val="1000"/>
              </a:spcBef>
              <a:spcAft>
                <a:spcPts val="0"/>
              </a:spcAft>
              <a:buClr>
                <a:schemeClr val="dk1"/>
              </a:buClr>
              <a:buSzPts val="2400"/>
              <a:buChar char="●"/>
            </a:pPr>
            <a:r>
              <a:rPr lang="en-US" sz="2400" dirty="0"/>
              <a:t>Annotate what you discover about each instrument. </a:t>
            </a:r>
            <a:endParaRPr sz="2400" dirty="0"/>
          </a:p>
          <a:p>
            <a:pPr marL="228600" lvl="0" indent="0" algn="l" rtl="0">
              <a:lnSpc>
                <a:spcPct val="90000"/>
              </a:lnSpc>
              <a:spcBef>
                <a:spcPts val="1000"/>
              </a:spcBef>
              <a:spcAft>
                <a:spcPts val="0"/>
              </a:spcAft>
              <a:buNone/>
            </a:pPr>
            <a:endParaRPr sz="2400" dirty="0"/>
          </a:p>
          <a:p>
            <a:pPr marL="228600" lvl="0" indent="-228600" algn="l" rtl="0">
              <a:lnSpc>
                <a:spcPct val="90000"/>
              </a:lnSpc>
              <a:spcBef>
                <a:spcPts val="1000"/>
              </a:spcBef>
              <a:spcAft>
                <a:spcPts val="0"/>
              </a:spcAft>
              <a:buClr>
                <a:schemeClr val="dk1"/>
              </a:buClr>
              <a:buSzPts val="2400"/>
              <a:buChar char="●"/>
            </a:pPr>
            <a:r>
              <a:rPr lang="en-US" sz="2400" dirty="0"/>
              <a:t>Highlight or circle key observations in the development of instruments and take notes on possible theories on the instrument based on the time when the instrument was created. </a:t>
            </a:r>
            <a:endParaRPr sz="2400" dirty="0"/>
          </a:p>
          <a:p>
            <a:pPr marL="228600" lvl="0" indent="0" algn="l" rtl="0">
              <a:lnSpc>
                <a:spcPct val="90000"/>
              </a:lnSpc>
              <a:spcBef>
                <a:spcPts val="1000"/>
              </a:spcBef>
              <a:spcAft>
                <a:spcPts val="0"/>
              </a:spcAft>
              <a:buNone/>
            </a:pPr>
            <a:endParaRPr sz="2400" dirty="0"/>
          </a:p>
          <a:p>
            <a:pPr marL="228600" lvl="0" indent="-228600" algn="l" rtl="0">
              <a:lnSpc>
                <a:spcPct val="90000"/>
              </a:lnSpc>
              <a:spcBef>
                <a:spcPts val="1000"/>
              </a:spcBef>
              <a:spcAft>
                <a:spcPts val="0"/>
              </a:spcAft>
              <a:buClr>
                <a:schemeClr val="dk1"/>
              </a:buClr>
              <a:buSzPts val="2400"/>
              <a:buChar char="●"/>
            </a:pPr>
            <a:r>
              <a:rPr lang="en-US" sz="2400" dirty="0"/>
              <a:t>Consider “why” questions and write down possible cultural reasons for the adjustments made to the instruments. </a:t>
            </a:r>
            <a:endParaRPr dirty="0"/>
          </a:p>
          <a:p>
            <a:pPr marL="228600" lvl="0" indent="-76200" algn="l" rtl="0">
              <a:lnSpc>
                <a:spcPct val="90000"/>
              </a:lnSpc>
              <a:spcBef>
                <a:spcPts val="1000"/>
              </a:spcBef>
              <a:spcAft>
                <a:spcPts val="0"/>
              </a:spcAft>
              <a:buClr>
                <a:schemeClr val="dk1"/>
              </a:buClr>
              <a:buSzPts val="2400"/>
              <a:buNone/>
            </a:pPr>
            <a:endParaRPr sz="2400" dirty="0"/>
          </a:p>
          <a:p>
            <a:pPr marL="0" lvl="0" indent="0" algn="l" rtl="0">
              <a:lnSpc>
                <a:spcPct val="90000"/>
              </a:lnSpc>
              <a:spcBef>
                <a:spcPts val="1000"/>
              </a:spcBef>
              <a:spcAft>
                <a:spcPts val="1600"/>
              </a:spcAft>
              <a:buClr>
                <a:schemeClr val="dk1"/>
              </a:buClr>
              <a:buSzPts val="2800"/>
              <a:buNone/>
            </a:pP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7"/>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Let's Share!</a:t>
            </a:r>
            <a:endParaRPr/>
          </a:p>
        </p:txBody>
      </p:sp>
      <p:sp>
        <p:nvSpPr>
          <p:cNvPr id="147" name="Google Shape;147;p7"/>
          <p:cNvSpPr txBox="1">
            <a:spLocks noGrp="1"/>
          </p:cNvSpPr>
          <p:nvPr>
            <p:ph type="body" idx="1"/>
          </p:nvPr>
        </p:nvSpPr>
        <p:spPr>
          <a:xfrm>
            <a:off x="699700" y="2051233"/>
            <a:ext cx="10574100" cy="4062000"/>
          </a:xfrm>
          <a:prstGeom prst="rect">
            <a:avLst/>
          </a:prstGeom>
          <a:noFill/>
          <a:ln>
            <a:noFill/>
          </a:ln>
        </p:spPr>
        <p:txBody>
          <a:bodyPr spcFirstLastPara="1" wrap="square" lIns="91425" tIns="45700" rIns="91425" bIns="45700" anchor="t" anchorCtr="0">
            <a:noAutofit/>
          </a:bodyPr>
          <a:lstStyle/>
          <a:p>
            <a:pPr marL="609600" lvl="0" indent="-482600" algn="l" rtl="0">
              <a:spcBef>
                <a:spcPts val="0"/>
              </a:spcBef>
              <a:spcAft>
                <a:spcPts val="0"/>
              </a:spcAft>
              <a:buSzPts val="2800"/>
              <a:buChar char="●"/>
            </a:pPr>
            <a:r>
              <a:rPr lang="en-US" sz="2800"/>
              <a:t>Each group will share their findings.</a:t>
            </a:r>
            <a:br>
              <a:rPr lang="en-US" sz="2800"/>
            </a:br>
            <a:endParaRPr sz="2800"/>
          </a:p>
          <a:p>
            <a:pPr marL="609600" lvl="0" indent="-482600" algn="l" rtl="0">
              <a:spcBef>
                <a:spcPts val="0"/>
              </a:spcBef>
              <a:spcAft>
                <a:spcPts val="0"/>
              </a:spcAft>
              <a:buSzPts val="2800"/>
              <a:buChar char="●"/>
            </a:pPr>
            <a:r>
              <a:rPr lang="en-US" sz="2800"/>
              <a:t>As each group shares, create one question about their findings.</a:t>
            </a:r>
            <a:br>
              <a:rPr lang="en-US" sz="2800"/>
            </a:br>
            <a:endParaRPr sz="2800"/>
          </a:p>
          <a:p>
            <a:pPr marL="609600" lvl="0" indent="-482600" algn="l" rtl="0">
              <a:spcBef>
                <a:spcPts val="0"/>
              </a:spcBef>
              <a:spcAft>
                <a:spcPts val="0"/>
              </a:spcAft>
              <a:buSzPts val="2800"/>
              <a:buChar char="●"/>
            </a:pPr>
            <a:r>
              <a:rPr lang="en-US" sz="2800"/>
              <a:t> Be prepared to ask the group when they are finished sharing. </a:t>
            </a:r>
            <a:endParaRPr sz="2800"/>
          </a:p>
          <a:p>
            <a:pPr marL="228600" lvl="0" indent="-76200" algn="l" rtl="0">
              <a:lnSpc>
                <a:spcPct val="90000"/>
              </a:lnSpc>
              <a:spcBef>
                <a:spcPts val="1600"/>
              </a:spcBef>
              <a:spcAft>
                <a:spcPts val="0"/>
              </a:spcAft>
              <a:buClr>
                <a:schemeClr val="dk1"/>
              </a:buClr>
              <a:buSzPts val="2400"/>
              <a:buNone/>
            </a:pPr>
            <a:endParaRPr sz="2400"/>
          </a:p>
          <a:p>
            <a:pPr marL="0" lvl="0" indent="0" algn="l" rtl="0">
              <a:lnSpc>
                <a:spcPct val="90000"/>
              </a:lnSpc>
              <a:spcBef>
                <a:spcPts val="1000"/>
              </a:spcBef>
              <a:spcAft>
                <a:spcPts val="1600"/>
              </a:spcAft>
              <a:buClr>
                <a:schemeClr val="dk1"/>
              </a:buClr>
              <a:buSzPts val="2800"/>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8"/>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Let's Create!</a:t>
            </a:r>
            <a:endParaRPr/>
          </a:p>
        </p:txBody>
      </p:sp>
      <p:sp>
        <p:nvSpPr>
          <p:cNvPr id="153" name="Google Shape;153;p8"/>
          <p:cNvSpPr txBox="1">
            <a:spLocks noGrp="1"/>
          </p:cNvSpPr>
          <p:nvPr>
            <p:ph type="body" idx="1"/>
          </p:nvPr>
        </p:nvSpPr>
        <p:spPr>
          <a:xfrm>
            <a:off x="699700" y="1384225"/>
            <a:ext cx="11086800" cy="4062000"/>
          </a:xfrm>
          <a:prstGeom prst="rect">
            <a:avLst/>
          </a:prstGeom>
          <a:noFill/>
          <a:ln>
            <a:noFill/>
          </a:ln>
        </p:spPr>
        <p:txBody>
          <a:bodyPr spcFirstLastPara="1" wrap="square" lIns="91425" tIns="45700" rIns="91425" bIns="45700" anchor="t" anchorCtr="0">
            <a:noAutofit/>
          </a:bodyPr>
          <a:lstStyle/>
          <a:p>
            <a:pPr marL="609600" lvl="0" indent="-476250" algn="l" rtl="0">
              <a:spcBef>
                <a:spcPts val="0"/>
              </a:spcBef>
              <a:spcAft>
                <a:spcPts val="0"/>
              </a:spcAft>
              <a:buSzPts val="2700"/>
              <a:buChar char="●"/>
            </a:pPr>
            <a:r>
              <a:rPr lang="en-US"/>
              <a:t>Work individually to pick a music genre below</a:t>
            </a:r>
            <a:endParaRPr/>
          </a:p>
          <a:p>
            <a:pPr marL="1219200" lvl="1" indent="-457200" algn="l" rtl="0">
              <a:spcBef>
                <a:spcPts val="0"/>
              </a:spcBef>
              <a:spcAft>
                <a:spcPts val="0"/>
              </a:spcAft>
              <a:buSzPts val="2400"/>
              <a:buChar char="○"/>
            </a:pPr>
            <a:r>
              <a:rPr lang="en-US"/>
              <a:t>Pop</a:t>
            </a:r>
            <a:endParaRPr/>
          </a:p>
          <a:p>
            <a:pPr marL="1219200" lvl="1" indent="-457200" algn="l" rtl="0">
              <a:spcBef>
                <a:spcPts val="0"/>
              </a:spcBef>
              <a:spcAft>
                <a:spcPts val="0"/>
              </a:spcAft>
              <a:buSzPts val="2400"/>
              <a:buChar char="○"/>
            </a:pPr>
            <a:r>
              <a:rPr lang="en-US"/>
              <a:t>Bluegrass</a:t>
            </a:r>
            <a:endParaRPr/>
          </a:p>
          <a:p>
            <a:pPr marL="1219200" lvl="1" indent="-457200" algn="l" rtl="0">
              <a:spcBef>
                <a:spcPts val="0"/>
              </a:spcBef>
              <a:spcAft>
                <a:spcPts val="0"/>
              </a:spcAft>
              <a:buSzPts val="2400"/>
              <a:buChar char="○"/>
            </a:pPr>
            <a:r>
              <a:rPr lang="en-US"/>
              <a:t>Rock</a:t>
            </a:r>
            <a:endParaRPr/>
          </a:p>
          <a:p>
            <a:pPr marL="1219200" lvl="1" indent="-457200" algn="l" rtl="0">
              <a:spcBef>
                <a:spcPts val="0"/>
              </a:spcBef>
              <a:spcAft>
                <a:spcPts val="0"/>
              </a:spcAft>
              <a:buSzPts val="2400"/>
              <a:buChar char="○"/>
            </a:pPr>
            <a:r>
              <a:rPr lang="en-US"/>
              <a:t>Zydeco</a:t>
            </a:r>
            <a:br>
              <a:rPr lang="en-US"/>
            </a:br>
            <a:endParaRPr/>
          </a:p>
          <a:p>
            <a:pPr marL="609600" lvl="0" indent="-476250" algn="l" rtl="0">
              <a:spcBef>
                <a:spcPts val="0"/>
              </a:spcBef>
              <a:spcAft>
                <a:spcPts val="0"/>
              </a:spcAft>
              <a:buSzPts val="2700"/>
              <a:buChar char="●"/>
            </a:pPr>
            <a:r>
              <a:rPr lang="en-US"/>
              <a:t>Create a three-slide presentation on its development based on the influence of a variety of cultures and the rise of technology.</a:t>
            </a:r>
            <a:br>
              <a:rPr lang="en-US"/>
            </a:br>
            <a:endParaRPr/>
          </a:p>
          <a:p>
            <a:pPr marL="609600" lvl="0" indent="-476250" algn="l" rtl="0">
              <a:spcBef>
                <a:spcPts val="0"/>
              </a:spcBef>
              <a:spcAft>
                <a:spcPts val="0"/>
              </a:spcAft>
              <a:buSzPts val="2700"/>
              <a:buChar char="●"/>
            </a:pPr>
            <a:r>
              <a:rPr lang="en-US"/>
              <a:t>Be sure to save your slides and be prepared to share them next class. </a:t>
            </a:r>
            <a:endParaRPr/>
          </a:p>
          <a:p>
            <a:pPr marL="228600" lvl="0" indent="-76200" algn="l" rtl="0">
              <a:lnSpc>
                <a:spcPct val="90000"/>
              </a:lnSpc>
              <a:spcBef>
                <a:spcPts val="1600"/>
              </a:spcBef>
              <a:spcAft>
                <a:spcPts val="0"/>
              </a:spcAft>
              <a:buClr>
                <a:schemeClr val="dk1"/>
              </a:buClr>
              <a:buSzPts val="2400"/>
              <a:buNone/>
            </a:pPr>
            <a:endParaRPr sz="2400"/>
          </a:p>
          <a:p>
            <a:pPr marL="228600" lvl="0" indent="-76200" algn="l" rtl="0">
              <a:lnSpc>
                <a:spcPct val="90000"/>
              </a:lnSpc>
              <a:spcBef>
                <a:spcPts val="1000"/>
              </a:spcBef>
              <a:spcAft>
                <a:spcPts val="0"/>
              </a:spcAft>
              <a:buClr>
                <a:schemeClr val="dk1"/>
              </a:buClr>
              <a:buSzPts val="2400"/>
              <a:buNone/>
            </a:pPr>
            <a:endParaRPr sz="2400"/>
          </a:p>
          <a:p>
            <a:pPr marL="0" lvl="0" indent="0" algn="l" rtl="0">
              <a:lnSpc>
                <a:spcPct val="90000"/>
              </a:lnSpc>
              <a:spcBef>
                <a:spcPts val="1000"/>
              </a:spcBef>
              <a:spcAft>
                <a:spcPts val="1600"/>
              </a:spcAft>
              <a:buClr>
                <a:schemeClr val="dk1"/>
              </a:buClr>
              <a:buSzPts val="2800"/>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9"/>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Wrap-Up</a:t>
            </a:r>
            <a:endParaRPr/>
          </a:p>
        </p:txBody>
      </p:sp>
      <p:sp>
        <p:nvSpPr>
          <p:cNvPr id="159" name="Google Shape;159;p9"/>
          <p:cNvSpPr txBox="1">
            <a:spLocks noGrp="1"/>
          </p:cNvSpPr>
          <p:nvPr>
            <p:ph type="body" idx="1"/>
          </p:nvPr>
        </p:nvSpPr>
        <p:spPr>
          <a:xfrm>
            <a:off x="699700" y="1536633"/>
            <a:ext cx="10574100" cy="4062000"/>
          </a:xfrm>
          <a:prstGeom prst="rect">
            <a:avLst/>
          </a:prstGeom>
          <a:noFill/>
          <a:ln>
            <a:noFill/>
          </a:ln>
        </p:spPr>
        <p:txBody>
          <a:bodyPr spcFirstLastPara="1" wrap="square" lIns="91425" tIns="45700" rIns="91425" bIns="45700" anchor="t" anchorCtr="0">
            <a:noAutofit/>
          </a:bodyPr>
          <a:lstStyle/>
          <a:p>
            <a:pPr marL="609600" lvl="0" indent="-476250" algn="l" rtl="0">
              <a:spcBef>
                <a:spcPts val="0"/>
              </a:spcBef>
              <a:spcAft>
                <a:spcPts val="0"/>
              </a:spcAft>
              <a:buSzPts val="2700"/>
              <a:buChar char="●"/>
            </a:pPr>
            <a:r>
              <a:rPr lang="en-US"/>
              <a:t>Grab a sticky note.</a:t>
            </a:r>
            <a:br>
              <a:rPr lang="en-US"/>
            </a:br>
            <a:endParaRPr/>
          </a:p>
          <a:p>
            <a:pPr marL="609600" lvl="0" indent="-476250" algn="l" rtl="0">
              <a:spcBef>
                <a:spcPts val="0"/>
              </a:spcBef>
              <a:spcAft>
                <a:spcPts val="0"/>
              </a:spcAft>
              <a:buSzPts val="2700"/>
              <a:buChar char="●"/>
            </a:pPr>
            <a:r>
              <a:rPr lang="en-US"/>
              <a:t>On your sticky note, answer the two questions below.</a:t>
            </a:r>
            <a:endParaRPr/>
          </a:p>
          <a:p>
            <a:pPr marL="1219200" lvl="1" indent="-457200" algn="l" rtl="0">
              <a:spcBef>
                <a:spcPts val="0"/>
              </a:spcBef>
              <a:spcAft>
                <a:spcPts val="0"/>
              </a:spcAft>
              <a:buSzPts val="2400"/>
              <a:buChar char="○"/>
            </a:pPr>
            <a:r>
              <a:rPr lang="en-US"/>
              <a:t>“How did accordions and mandolins make their way across the ocean to the U.S.?”</a:t>
            </a:r>
            <a:endParaRPr/>
          </a:p>
          <a:p>
            <a:pPr marL="1219200" lvl="1" indent="-457200" algn="l" rtl="0">
              <a:spcBef>
                <a:spcPts val="0"/>
              </a:spcBef>
              <a:spcAft>
                <a:spcPts val="0"/>
              </a:spcAft>
              <a:buSzPts val="2400"/>
              <a:buChar char="○"/>
            </a:pPr>
            <a:r>
              <a:rPr lang="en-US"/>
              <a:t>“What was the most interesting part of this lesson to you?”</a:t>
            </a:r>
            <a:br>
              <a:rPr lang="en-US"/>
            </a:br>
            <a:endParaRPr/>
          </a:p>
          <a:p>
            <a:pPr marL="609600" lvl="0" indent="-476250" algn="l" rtl="0">
              <a:spcBef>
                <a:spcPts val="0"/>
              </a:spcBef>
              <a:spcAft>
                <a:spcPts val="0"/>
              </a:spcAft>
              <a:buSzPts val="2700"/>
              <a:buChar char="●"/>
            </a:pPr>
            <a:r>
              <a:rPr lang="en-US"/>
              <a:t>When finished, put your sticky note on the board. </a:t>
            </a:r>
            <a:endParaRPr/>
          </a:p>
          <a:p>
            <a:pPr marL="0" lvl="0" indent="0" algn="l" rtl="0">
              <a:spcBef>
                <a:spcPts val="1600"/>
              </a:spcBef>
              <a:spcAft>
                <a:spcPts val="0"/>
              </a:spcAft>
              <a:buClr>
                <a:schemeClr val="dk1"/>
              </a:buClr>
              <a:buSzPts val="2400"/>
              <a:buNone/>
            </a:pPr>
            <a:endParaRPr/>
          </a:p>
          <a:p>
            <a:pPr marL="0" lvl="0" indent="0" algn="l" rtl="0">
              <a:lnSpc>
                <a:spcPct val="90000"/>
              </a:lnSpc>
              <a:spcBef>
                <a:spcPts val="1600"/>
              </a:spcBef>
              <a:spcAft>
                <a:spcPts val="1600"/>
              </a:spcAft>
              <a:buClr>
                <a:schemeClr val="dk1"/>
              </a:buClr>
              <a:buSzPts val="2800"/>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2f2381e4c65_0_0"/>
          <p:cNvSpPr txBox="1">
            <a:spLocks noGrp="1"/>
          </p:cNvSpPr>
          <p:nvPr>
            <p:ph type="title"/>
          </p:nvPr>
        </p:nvSpPr>
        <p:spPr>
          <a:xfrm>
            <a:off x="699700" y="593367"/>
            <a:ext cx="109065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Clr>
                <a:schemeClr val="dk1"/>
              </a:buClr>
              <a:buSzPct val="27348"/>
              <a:buFont typeface="Arial"/>
              <a:buNone/>
            </a:pPr>
            <a:r>
              <a:rPr lang="en-US" sz="3620">
                <a:solidFill>
                  <a:schemeClr val="accent1"/>
                </a:solidFill>
              </a:rPr>
              <a:t>Consider a Career in Music!</a:t>
            </a:r>
            <a:endParaRPr sz="4300">
              <a:solidFill>
                <a:schemeClr val="accent1"/>
              </a:solidFill>
              <a:latin typeface="Roboto"/>
              <a:ea typeface="Roboto"/>
              <a:cs typeface="Roboto"/>
              <a:sym typeface="Roboto"/>
            </a:endParaRPr>
          </a:p>
          <a:p>
            <a:pPr marL="0" lvl="0" indent="0" algn="l" rtl="0">
              <a:spcBef>
                <a:spcPts val="0"/>
              </a:spcBef>
              <a:spcAft>
                <a:spcPts val="0"/>
              </a:spcAft>
              <a:buNone/>
            </a:pPr>
            <a:endParaRPr/>
          </a:p>
        </p:txBody>
      </p:sp>
      <p:sp>
        <p:nvSpPr>
          <p:cNvPr id="165" name="Google Shape;165;g2f2381e4c65_0_0"/>
          <p:cNvSpPr txBox="1">
            <a:spLocks noGrp="1"/>
          </p:cNvSpPr>
          <p:nvPr>
            <p:ph type="body" idx="1"/>
          </p:nvPr>
        </p:nvSpPr>
        <p:spPr>
          <a:xfrm>
            <a:off x="699700" y="1563433"/>
            <a:ext cx="10574100" cy="4062000"/>
          </a:xfrm>
          <a:prstGeom prst="rect">
            <a:avLst/>
          </a:prstGeom>
        </p:spPr>
        <p:txBody>
          <a:bodyPr spcFirstLastPara="1" wrap="square" lIns="121900" tIns="121900" rIns="121900" bIns="121900" anchor="t" anchorCtr="0">
            <a:normAutofit fontScale="85000" lnSpcReduction="20000"/>
          </a:bodyPr>
          <a:lstStyle/>
          <a:p>
            <a:pPr marL="0" lvl="0" indent="0" algn="l" rtl="0">
              <a:spcBef>
                <a:spcPts val="0"/>
              </a:spcBef>
              <a:spcAft>
                <a:spcPts val="0"/>
              </a:spcAft>
              <a:buClr>
                <a:schemeClr val="dk1"/>
              </a:buClr>
              <a:buSzPct val="40740"/>
              <a:buFont typeface="Arial"/>
              <a:buNone/>
            </a:pPr>
            <a:r>
              <a:rPr lang="en-US"/>
              <a:t>What careers are related to the lesson we just completed?</a:t>
            </a:r>
            <a:endParaRPr/>
          </a:p>
          <a:p>
            <a:pPr marL="457200" lvl="0" indent="-374332" algn="l" rtl="0">
              <a:spcBef>
                <a:spcPts val="1600"/>
              </a:spcBef>
              <a:spcAft>
                <a:spcPts val="0"/>
              </a:spcAft>
              <a:buSzPct val="100000"/>
              <a:buChar char="●"/>
            </a:pPr>
            <a:r>
              <a:rPr lang="en-US"/>
              <a:t>Instrument Manufacturer</a:t>
            </a:r>
            <a:endParaRPr/>
          </a:p>
          <a:p>
            <a:pPr marL="457200" lvl="0" indent="-374332" algn="l" rtl="0">
              <a:spcBef>
                <a:spcPts val="0"/>
              </a:spcBef>
              <a:spcAft>
                <a:spcPts val="0"/>
              </a:spcAft>
              <a:buSzPct val="100000"/>
              <a:buChar char="●"/>
            </a:pPr>
            <a:r>
              <a:rPr lang="en-US"/>
              <a:t>Music Historian</a:t>
            </a:r>
            <a:endParaRPr/>
          </a:p>
          <a:p>
            <a:pPr marL="457200" lvl="0" indent="-374332" algn="l" rtl="0">
              <a:spcBef>
                <a:spcPts val="0"/>
              </a:spcBef>
              <a:spcAft>
                <a:spcPts val="0"/>
              </a:spcAft>
              <a:buSzPct val="100000"/>
              <a:buChar char="●"/>
            </a:pPr>
            <a:r>
              <a:rPr lang="en-US"/>
              <a:t>Engineer</a:t>
            </a:r>
            <a:endParaRPr/>
          </a:p>
          <a:p>
            <a:pPr marL="457200" lvl="0" indent="-374332" algn="l" rtl="0">
              <a:spcBef>
                <a:spcPts val="0"/>
              </a:spcBef>
              <a:spcAft>
                <a:spcPts val="0"/>
              </a:spcAft>
              <a:buSzPct val="100000"/>
              <a:buChar char="●"/>
            </a:pPr>
            <a:r>
              <a:rPr lang="en-US"/>
              <a:t>Product Designer</a:t>
            </a:r>
            <a:endParaRPr/>
          </a:p>
          <a:p>
            <a:pPr marL="457200" lvl="0" indent="-374332" algn="l" rtl="0">
              <a:spcBef>
                <a:spcPts val="0"/>
              </a:spcBef>
              <a:spcAft>
                <a:spcPts val="0"/>
              </a:spcAft>
              <a:buSzPct val="100000"/>
              <a:buChar char="●"/>
            </a:pPr>
            <a:r>
              <a:rPr lang="en-US"/>
              <a:t>Marketer</a:t>
            </a:r>
            <a:endParaRPr/>
          </a:p>
          <a:p>
            <a:pPr marL="457200" lvl="0" indent="-374332" algn="l" rtl="0">
              <a:spcBef>
                <a:spcPts val="0"/>
              </a:spcBef>
              <a:spcAft>
                <a:spcPts val="0"/>
              </a:spcAft>
              <a:buSzPct val="100000"/>
              <a:buChar char="●"/>
            </a:pPr>
            <a:r>
              <a:rPr lang="en-US"/>
              <a:t>Factory Worker</a:t>
            </a:r>
            <a:endParaRPr/>
          </a:p>
          <a:p>
            <a:pPr marL="457200" lvl="0" indent="-374332" algn="l" rtl="0">
              <a:spcBef>
                <a:spcPts val="0"/>
              </a:spcBef>
              <a:spcAft>
                <a:spcPts val="0"/>
              </a:spcAft>
              <a:buSzPct val="100000"/>
              <a:buChar char="●"/>
            </a:pPr>
            <a:r>
              <a:rPr lang="en-US"/>
              <a:t>Factory Floor Manager</a:t>
            </a:r>
            <a:endParaRPr/>
          </a:p>
          <a:p>
            <a:pPr marL="457200" lvl="0" indent="-374332" algn="l" rtl="0">
              <a:spcBef>
                <a:spcPts val="0"/>
              </a:spcBef>
              <a:spcAft>
                <a:spcPts val="0"/>
              </a:spcAft>
              <a:buSzPct val="100000"/>
              <a:buChar char="●"/>
            </a:pPr>
            <a:r>
              <a:rPr lang="en-US"/>
              <a:t>Repair Tech</a:t>
            </a:r>
            <a:endParaRPr/>
          </a:p>
          <a:p>
            <a:pPr marL="457200" lvl="0" indent="-374332" algn="l" rtl="0">
              <a:spcBef>
                <a:spcPts val="0"/>
              </a:spcBef>
              <a:spcAft>
                <a:spcPts val="0"/>
              </a:spcAft>
              <a:buSzPct val="100000"/>
              <a:buChar char="●"/>
            </a:pPr>
            <a:r>
              <a:rPr lang="en-US"/>
              <a:t>Retailer/Music Store Owner</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g302a7c5a749_0_0"/>
          <p:cNvPicPr preferRelativeResize="0"/>
          <p:nvPr/>
        </p:nvPicPr>
        <p:blipFill>
          <a:blip r:embed="rId3">
            <a:alphaModFix/>
          </a:blip>
          <a:stretch>
            <a:fillRect/>
          </a:stretch>
        </p:blipFill>
        <p:spPr>
          <a:xfrm>
            <a:off x="0" y="0"/>
            <a:ext cx="12191990"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g2fdfaaa10d6_0_0"/>
          <p:cNvSpPr txBox="1">
            <a:spLocks noGrp="1"/>
          </p:cNvSpPr>
          <p:nvPr>
            <p:ph type="ctrTitle"/>
          </p:nvPr>
        </p:nvSpPr>
        <p:spPr>
          <a:xfrm>
            <a:off x="415650" y="1414992"/>
            <a:ext cx="11360700" cy="23619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Play"/>
              <a:buNone/>
            </a:pPr>
            <a:r>
              <a:rPr lang="en-US" b="1"/>
              <a:t>Global Reverberations of </a:t>
            </a:r>
            <a:endParaRPr b="1"/>
          </a:p>
          <a:p>
            <a:pPr marL="0" lvl="0" indent="0" algn="ctr" rtl="0">
              <a:lnSpc>
                <a:spcPct val="90000"/>
              </a:lnSpc>
              <a:spcBef>
                <a:spcPts val="0"/>
              </a:spcBef>
              <a:spcAft>
                <a:spcPts val="0"/>
              </a:spcAft>
              <a:buClr>
                <a:schemeClr val="dk1"/>
              </a:buClr>
              <a:buSzPts val="6000"/>
              <a:buFont typeface="Play"/>
              <a:buNone/>
            </a:pPr>
            <a:r>
              <a:rPr lang="en-US" b="1"/>
              <a:t>Music and Music Makers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2"/>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Lesson Objectives</a:t>
            </a:r>
            <a:endParaRPr/>
          </a:p>
        </p:txBody>
      </p:sp>
      <p:sp>
        <p:nvSpPr>
          <p:cNvPr id="81" name="Google Shape;81;p2"/>
          <p:cNvSpPr txBox="1">
            <a:spLocks noGrp="1"/>
          </p:cNvSpPr>
          <p:nvPr>
            <p:ph type="body" idx="1"/>
          </p:nvPr>
        </p:nvSpPr>
        <p:spPr>
          <a:xfrm>
            <a:off x="699700" y="1536633"/>
            <a:ext cx="10574100" cy="4062000"/>
          </a:xfrm>
          <a:prstGeom prst="rect">
            <a:avLst/>
          </a:prstGeom>
          <a:noFill/>
          <a:ln>
            <a:noFill/>
          </a:ln>
        </p:spPr>
        <p:txBody>
          <a:bodyPr spcFirstLastPara="1" wrap="square" lIns="91425" tIns="45700" rIns="91425" bIns="45700" anchor="t" anchorCtr="0">
            <a:noAutofit/>
          </a:bodyPr>
          <a:lstStyle/>
          <a:p>
            <a:pPr marL="609600" lvl="0" indent="-476250" algn="l" rtl="0">
              <a:spcBef>
                <a:spcPts val="0"/>
              </a:spcBef>
              <a:spcAft>
                <a:spcPts val="0"/>
              </a:spcAft>
              <a:buSzPts val="2700"/>
              <a:buChar char="●"/>
            </a:pPr>
            <a:r>
              <a:rPr lang="en-US"/>
              <a:t>Describe examples of how cross-cultural connections influence the development of an instrument over time, using accordions and mandolins as the focus.</a:t>
            </a:r>
            <a:br>
              <a:rPr lang="en-US"/>
            </a:br>
            <a:endParaRPr/>
          </a:p>
          <a:p>
            <a:pPr marL="609600" lvl="0" indent="-476250" algn="l" rtl="0">
              <a:spcBef>
                <a:spcPts val="0"/>
              </a:spcBef>
              <a:spcAft>
                <a:spcPts val="0"/>
              </a:spcAft>
              <a:buSzPts val="2700"/>
              <a:buChar char="●"/>
            </a:pPr>
            <a:r>
              <a:rPr lang="en-US"/>
              <a:t>Explain the differences between various kinds of accordions and mandolins. </a:t>
            </a:r>
            <a:br>
              <a:rPr lang="en-US"/>
            </a:br>
            <a:endParaRPr/>
          </a:p>
          <a:p>
            <a:pPr marL="609600" lvl="0" indent="-476250" algn="l" rtl="0">
              <a:spcBef>
                <a:spcPts val="0"/>
              </a:spcBef>
              <a:spcAft>
                <a:spcPts val="0"/>
              </a:spcAft>
              <a:buSzPts val="2700"/>
              <a:buChar char="●"/>
            </a:pPr>
            <a:r>
              <a:rPr lang="en-US"/>
              <a:t>Connect instrument knowledge with the development of other music genres or other instruments. </a:t>
            </a:r>
            <a:endParaRPr/>
          </a:p>
          <a:p>
            <a:pPr marL="0" lvl="0" indent="0" algn="l" rtl="0">
              <a:lnSpc>
                <a:spcPct val="90000"/>
              </a:lnSpc>
              <a:spcBef>
                <a:spcPts val="1600"/>
              </a:spcBef>
              <a:spcAft>
                <a:spcPts val="1600"/>
              </a:spcAft>
              <a:buClr>
                <a:schemeClr val="dk1"/>
              </a:buClr>
              <a:buSzPts val="2800"/>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3"/>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Introduction</a:t>
            </a:r>
            <a:endParaRPr/>
          </a:p>
        </p:txBody>
      </p:sp>
      <p:sp>
        <p:nvSpPr>
          <p:cNvPr id="87" name="Google Shape;87;p3"/>
          <p:cNvSpPr txBox="1">
            <a:spLocks noGrp="1"/>
          </p:cNvSpPr>
          <p:nvPr>
            <p:ph type="body" idx="1"/>
          </p:nvPr>
        </p:nvSpPr>
        <p:spPr>
          <a:xfrm>
            <a:off x="657550" y="1932475"/>
            <a:ext cx="10990800" cy="4062000"/>
          </a:xfrm>
          <a:prstGeom prst="rect">
            <a:avLst/>
          </a:prstGeom>
          <a:noFill/>
          <a:ln>
            <a:noFill/>
          </a:ln>
        </p:spPr>
        <p:txBody>
          <a:bodyPr spcFirstLastPara="1" wrap="square" lIns="91425" tIns="45700" rIns="91425" bIns="45700" anchor="t" anchorCtr="0">
            <a:noAutofit/>
          </a:bodyPr>
          <a:lstStyle/>
          <a:p>
            <a:pPr marL="609600" lvl="0" indent="-482600" algn="l" rtl="0">
              <a:spcBef>
                <a:spcPts val="0"/>
              </a:spcBef>
              <a:spcAft>
                <a:spcPts val="0"/>
              </a:spcAft>
              <a:buSzPts val="2800"/>
              <a:buChar char="●"/>
            </a:pPr>
            <a:r>
              <a:rPr lang="en-US" sz="2800"/>
              <a:t>How would you describe the oldest cell phone you can think of?</a:t>
            </a:r>
            <a:br>
              <a:rPr lang="en-US" sz="2800"/>
            </a:br>
            <a:endParaRPr sz="2800"/>
          </a:p>
          <a:p>
            <a:pPr marL="609600" lvl="0" indent="-482600" algn="l" rtl="0">
              <a:spcBef>
                <a:spcPts val="0"/>
              </a:spcBef>
              <a:spcAft>
                <a:spcPts val="0"/>
              </a:spcAft>
              <a:buSzPts val="2800"/>
              <a:buChar char="●"/>
            </a:pPr>
            <a:r>
              <a:rPr lang="en-US" sz="2800"/>
              <a:t>What were its capabilities?</a:t>
            </a:r>
            <a:br>
              <a:rPr lang="en-US" sz="2800"/>
            </a:br>
            <a:endParaRPr sz="2800"/>
          </a:p>
          <a:p>
            <a:pPr marL="609600" lvl="0" indent="-482600" algn="l" rtl="0">
              <a:spcBef>
                <a:spcPts val="0"/>
              </a:spcBef>
              <a:spcAft>
                <a:spcPts val="0"/>
              </a:spcAft>
              <a:buSzPts val="2800"/>
              <a:buChar char="●"/>
            </a:pPr>
            <a:r>
              <a:rPr lang="en-US" sz="2800"/>
              <a:t>Now think of the newest cell phone models and what they can do.</a:t>
            </a:r>
            <a:endParaRPr sz="2800"/>
          </a:p>
          <a:p>
            <a:pPr marL="0" lvl="0" indent="0" algn="l" rtl="0">
              <a:lnSpc>
                <a:spcPct val="90000"/>
              </a:lnSpc>
              <a:spcBef>
                <a:spcPts val="1600"/>
              </a:spcBef>
              <a:spcAft>
                <a:spcPts val="1600"/>
              </a:spcAft>
              <a:buClr>
                <a:schemeClr val="dk1"/>
              </a:buClr>
              <a:buSzPts val="2800"/>
              <a:buNone/>
            </a:pPr>
            <a:endParaRPr sz="28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g2854d6b18cf_0_10"/>
          <p:cNvSpPr txBox="1">
            <a:spLocks noGrp="1"/>
          </p:cNvSpPr>
          <p:nvPr>
            <p:ph type="title"/>
          </p:nvPr>
        </p:nvSpPr>
        <p:spPr>
          <a:xfrm>
            <a:off x="699700" y="593367"/>
            <a:ext cx="10906500" cy="763500"/>
          </a:xfrm>
          <a:prstGeom prst="rect">
            <a:avLst/>
          </a:prstGeom>
        </p:spPr>
        <p:txBody>
          <a:bodyPr spcFirstLastPara="1" wrap="square" lIns="121900" tIns="121900" rIns="121900" bIns="121900" anchor="t" anchorCtr="0">
            <a:normAutofit/>
          </a:bodyPr>
          <a:lstStyle/>
          <a:p>
            <a:pPr marL="0" lvl="0" indent="0" algn="l" rtl="0">
              <a:lnSpc>
                <a:spcPct val="90000"/>
              </a:lnSpc>
              <a:spcBef>
                <a:spcPts val="0"/>
              </a:spcBef>
              <a:spcAft>
                <a:spcPts val="0"/>
              </a:spcAft>
              <a:buClr>
                <a:schemeClr val="dk1"/>
              </a:buClr>
              <a:buSzPts val="4400"/>
              <a:buFont typeface="Play"/>
              <a:buNone/>
            </a:pPr>
            <a:r>
              <a:rPr lang="en-US">
                <a:solidFill>
                  <a:schemeClr val="accent1"/>
                </a:solidFill>
              </a:rPr>
              <a:t>Development over Time</a:t>
            </a:r>
            <a:endParaRPr/>
          </a:p>
        </p:txBody>
      </p:sp>
      <p:sp>
        <p:nvSpPr>
          <p:cNvPr id="93" name="Google Shape;93;g2854d6b18cf_0_10"/>
          <p:cNvSpPr txBox="1">
            <a:spLocks noGrp="1"/>
          </p:cNvSpPr>
          <p:nvPr>
            <p:ph type="body" idx="1"/>
          </p:nvPr>
        </p:nvSpPr>
        <p:spPr>
          <a:xfrm>
            <a:off x="699700" y="1536625"/>
            <a:ext cx="5567700" cy="4062000"/>
          </a:xfrm>
          <a:prstGeom prst="rect">
            <a:avLst/>
          </a:prstGeom>
        </p:spPr>
        <p:txBody>
          <a:bodyPr spcFirstLastPara="1" wrap="square" lIns="121900" tIns="121900" rIns="121900" bIns="121900" anchor="t" anchorCtr="0">
            <a:normAutofit/>
          </a:bodyPr>
          <a:lstStyle/>
          <a:p>
            <a:pPr marL="0" lvl="0" indent="0" algn="l" rtl="0">
              <a:lnSpc>
                <a:spcPct val="90000"/>
              </a:lnSpc>
              <a:spcBef>
                <a:spcPts val="0"/>
              </a:spcBef>
              <a:spcAft>
                <a:spcPts val="0"/>
              </a:spcAft>
              <a:buNone/>
            </a:pPr>
            <a:r>
              <a:rPr lang="en-US" sz="3000"/>
              <a:t>Just as technology such as cell phones have developed over time, so have musical instruments. </a:t>
            </a:r>
            <a:endParaRPr sz="3000"/>
          </a:p>
          <a:p>
            <a:pPr marL="0" lvl="0" indent="0" algn="l" rtl="0">
              <a:lnSpc>
                <a:spcPct val="90000"/>
              </a:lnSpc>
              <a:spcBef>
                <a:spcPts val="0"/>
              </a:spcBef>
              <a:spcAft>
                <a:spcPts val="0"/>
              </a:spcAft>
              <a:buNone/>
            </a:pPr>
            <a:endParaRPr sz="3000"/>
          </a:p>
          <a:p>
            <a:pPr marL="0" lvl="0" indent="0" algn="l" rtl="0">
              <a:lnSpc>
                <a:spcPct val="90000"/>
              </a:lnSpc>
              <a:spcBef>
                <a:spcPts val="0"/>
              </a:spcBef>
              <a:spcAft>
                <a:spcPts val="0"/>
              </a:spcAft>
              <a:buNone/>
            </a:pPr>
            <a:endParaRPr sz="3000"/>
          </a:p>
          <a:p>
            <a:pPr marL="0" lvl="0" indent="0" algn="l" rtl="0">
              <a:lnSpc>
                <a:spcPct val="90000"/>
              </a:lnSpc>
              <a:spcBef>
                <a:spcPts val="0"/>
              </a:spcBef>
              <a:spcAft>
                <a:spcPts val="0"/>
              </a:spcAft>
              <a:buClr>
                <a:schemeClr val="dk1"/>
              </a:buClr>
              <a:buSzPts val="1100"/>
              <a:buFont typeface="Arial"/>
              <a:buNone/>
            </a:pPr>
            <a:r>
              <a:rPr lang="en-US" sz="3000"/>
              <a:t>Today we’ll focus on the mandolin and the accordion and their development. </a:t>
            </a:r>
            <a:endParaRPr sz="3000"/>
          </a:p>
        </p:txBody>
      </p:sp>
      <p:pic>
        <p:nvPicPr>
          <p:cNvPr id="94" name="Google Shape;94;g2854d6b18cf_0_10"/>
          <p:cNvPicPr preferRelativeResize="0"/>
          <p:nvPr/>
        </p:nvPicPr>
        <p:blipFill>
          <a:blip r:embed="rId3">
            <a:alphaModFix/>
          </a:blip>
          <a:stretch>
            <a:fillRect/>
          </a:stretch>
        </p:blipFill>
        <p:spPr>
          <a:xfrm rot="-183733">
            <a:off x="6423626" y="593376"/>
            <a:ext cx="2665852" cy="3239651"/>
          </a:xfrm>
          <a:prstGeom prst="rect">
            <a:avLst/>
          </a:prstGeom>
          <a:noFill/>
          <a:ln>
            <a:noFill/>
          </a:ln>
        </p:spPr>
      </p:pic>
      <p:pic>
        <p:nvPicPr>
          <p:cNvPr id="95" name="Google Shape;95;g2854d6b18cf_0_10"/>
          <p:cNvPicPr preferRelativeResize="0"/>
          <p:nvPr/>
        </p:nvPicPr>
        <p:blipFill>
          <a:blip r:embed="rId4">
            <a:alphaModFix/>
          </a:blip>
          <a:stretch>
            <a:fillRect/>
          </a:stretch>
        </p:blipFill>
        <p:spPr>
          <a:xfrm rot="1656111">
            <a:off x="9276766" y="842784"/>
            <a:ext cx="2067345" cy="517243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g2854d6b18cf_0_15"/>
          <p:cNvSpPr txBox="1">
            <a:spLocks noGrp="1"/>
          </p:cNvSpPr>
          <p:nvPr>
            <p:ph type="title"/>
          </p:nvPr>
        </p:nvSpPr>
        <p:spPr>
          <a:xfrm>
            <a:off x="699700" y="435042"/>
            <a:ext cx="109065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SzPts val="990"/>
              <a:buNone/>
            </a:pPr>
            <a:r>
              <a:rPr lang="en-US" sz="3630"/>
              <a:t>People on the Move</a:t>
            </a:r>
            <a:endParaRPr sz="3630"/>
          </a:p>
        </p:txBody>
      </p:sp>
      <p:sp>
        <p:nvSpPr>
          <p:cNvPr id="101" name="Google Shape;101;g2854d6b18cf_0_15"/>
          <p:cNvSpPr txBox="1">
            <a:spLocks noGrp="1"/>
          </p:cNvSpPr>
          <p:nvPr>
            <p:ph type="body" idx="1"/>
          </p:nvPr>
        </p:nvSpPr>
        <p:spPr>
          <a:xfrm>
            <a:off x="699700" y="1277708"/>
            <a:ext cx="10574100" cy="40620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3000"/>
              <a:t>People moving from place to place bring expressive symbols and tools--including musical instruments–to maintain connections to old homes. </a:t>
            </a:r>
            <a:br>
              <a:rPr lang="en-US" sz="3000"/>
            </a:br>
            <a:endParaRPr sz="3000"/>
          </a:p>
          <a:p>
            <a:pPr marL="0" lvl="0" indent="0" algn="l" rtl="0">
              <a:spcBef>
                <a:spcPts val="0"/>
              </a:spcBef>
              <a:spcAft>
                <a:spcPts val="0"/>
              </a:spcAft>
              <a:buNone/>
            </a:pPr>
            <a:r>
              <a:rPr lang="en-US" sz="3000"/>
              <a:t>European migrants in the 19th century carried accordions and mandolins, among other instruments, to the USA. </a:t>
            </a:r>
            <a:br>
              <a:rPr lang="en-US" sz="3000"/>
            </a:br>
            <a:endParaRPr sz="2300"/>
          </a:p>
          <a:p>
            <a:pPr marL="0" lvl="0" indent="0" algn="l" rtl="0">
              <a:spcBef>
                <a:spcPts val="0"/>
              </a:spcBef>
              <a:spcAft>
                <a:spcPts val="0"/>
              </a:spcAft>
              <a:buClr>
                <a:schemeClr val="dk1"/>
              </a:buClr>
              <a:buSzPts val="1100"/>
              <a:buFont typeface="Arial"/>
              <a:buNone/>
            </a:pPr>
            <a:r>
              <a:rPr lang="en-US" sz="3000"/>
              <a:t>These instruments were adapted to suit new environments, audiences, and players. </a:t>
            </a:r>
            <a:endParaRPr sz="44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4"/>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Musical Examples: Mandolin</a:t>
            </a:r>
            <a:endParaRPr/>
          </a:p>
        </p:txBody>
      </p:sp>
      <p:sp>
        <p:nvSpPr>
          <p:cNvPr id="107" name="Google Shape;107;p4"/>
          <p:cNvSpPr txBox="1">
            <a:spLocks noGrp="1"/>
          </p:cNvSpPr>
          <p:nvPr>
            <p:ph type="body" idx="1"/>
          </p:nvPr>
        </p:nvSpPr>
        <p:spPr>
          <a:xfrm>
            <a:off x="699700" y="1536632"/>
            <a:ext cx="10574100" cy="867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endParaRPr/>
          </a:p>
          <a:p>
            <a:pPr marL="152400" lvl="0" indent="0" algn="l" rtl="0">
              <a:lnSpc>
                <a:spcPct val="90000"/>
              </a:lnSpc>
              <a:spcBef>
                <a:spcPts val="1000"/>
              </a:spcBef>
              <a:spcAft>
                <a:spcPts val="0"/>
              </a:spcAft>
              <a:buClr>
                <a:schemeClr val="dk1"/>
              </a:buClr>
              <a:buSzPts val="2400"/>
              <a:buNone/>
            </a:pPr>
            <a:endParaRPr sz="2400"/>
          </a:p>
          <a:p>
            <a:pPr marL="0" lvl="0" indent="0" algn="l" rtl="0">
              <a:lnSpc>
                <a:spcPct val="90000"/>
              </a:lnSpc>
              <a:spcBef>
                <a:spcPts val="1000"/>
              </a:spcBef>
              <a:spcAft>
                <a:spcPts val="1600"/>
              </a:spcAft>
              <a:buClr>
                <a:schemeClr val="dk1"/>
              </a:buClr>
              <a:buSzPts val="2800"/>
              <a:buNone/>
            </a:pPr>
            <a:endParaRPr/>
          </a:p>
        </p:txBody>
      </p:sp>
      <p:grpSp>
        <p:nvGrpSpPr>
          <p:cNvPr id="108" name="Google Shape;108;p4"/>
          <p:cNvGrpSpPr/>
          <p:nvPr/>
        </p:nvGrpSpPr>
        <p:grpSpPr>
          <a:xfrm>
            <a:off x="2325305" y="1715376"/>
            <a:ext cx="7655289" cy="4082330"/>
            <a:chOff x="578325" y="2802025"/>
            <a:chExt cx="5325048" cy="2995326"/>
          </a:xfrm>
        </p:grpSpPr>
        <p:pic>
          <p:nvPicPr>
            <p:cNvPr id="109" name="Google Shape;109;p4" title="S12_Image_McLoughinMandolinThumbnail.jpg">
              <a:hlinkClick r:id="rId3" action="ppaction://hlinksldjump"/>
            </p:cNvPr>
            <p:cNvPicPr preferRelativeResize="0"/>
            <p:nvPr/>
          </p:nvPicPr>
          <p:blipFill>
            <a:blip r:embed="rId4">
              <a:alphaModFix/>
            </a:blip>
            <a:stretch>
              <a:fillRect/>
            </a:stretch>
          </p:blipFill>
          <p:spPr>
            <a:xfrm>
              <a:off x="578325" y="2802025"/>
              <a:ext cx="5325048" cy="2995326"/>
            </a:xfrm>
            <a:prstGeom prst="rect">
              <a:avLst/>
            </a:prstGeom>
            <a:noFill/>
            <a:ln w="76200" cap="flat" cmpd="sng">
              <a:solidFill>
                <a:schemeClr val="accent6"/>
              </a:solidFill>
              <a:prstDash val="solid"/>
              <a:round/>
              <a:headEnd type="none" w="sm" len="sm"/>
              <a:tailEnd type="none" w="sm" len="sm"/>
            </a:ln>
          </p:spPr>
        </p:pic>
        <p:sp>
          <p:nvSpPr>
            <p:cNvPr id="110" name="Google Shape;110;p4">
              <a:hlinkClick r:id="rId3" action="ppaction://hlinksldjump"/>
            </p:cNvPr>
            <p:cNvSpPr/>
            <p:nvPr/>
          </p:nvSpPr>
          <p:spPr>
            <a:xfrm rot="5400000">
              <a:off x="3097587" y="4178584"/>
              <a:ext cx="286504" cy="242221"/>
            </a:xfrm>
            <a:prstGeom prst="flowChartExtract">
              <a:avLst/>
            </a:prstGeom>
            <a:solidFill>
              <a:srgbClr val="01486B"/>
            </a:solidFill>
            <a:ln w="28575" cap="flat" cmpd="sng">
              <a:solidFill>
                <a:srgbClr val="47C5D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Medium"/>
                <a:ea typeface="Barlow Medium"/>
                <a:cs typeface="Barlow Medium"/>
                <a:sym typeface="Barlow Medium"/>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2" name="S12_Video_McLoughinMandolin.mp4">
            <a:hlinkClick r:id="" action="ppaction://media"/>
            <a:extLst>
              <a:ext uri="{FF2B5EF4-FFF2-40B4-BE49-F238E27FC236}">
                <a16:creationId xmlns:a16="http://schemas.microsoft.com/office/drawing/2014/main" id="{E5E15F41-F1B4-3E41-E147-094E015EEAD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5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g2f47990f99a_0_14"/>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solidFill>
                  <a:schemeClr val="accent1"/>
                </a:solidFill>
              </a:rPr>
              <a:t>Musical Examples: Accordion</a:t>
            </a:r>
            <a:endParaRPr/>
          </a:p>
        </p:txBody>
      </p:sp>
      <p:sp>
        <p:nvSpPr>
          <p:cNvPr id="121" name="Google Shape;121;g2f47990f99a_0_14"/>
          <p:cNvSpPr txBox="1">
            <a:spLocks noGrp="1"/>
          </p:cNvSpPr>
          <p:nvPr>
            <p:ph type="body" idx="1"/>
          </p:nvPr>
        </p:nvSpPr>
        <p:spPr>
          <a:xfrm>
            <a:off x="699700" y="1536632"/>
            <a:ext cx="10574100" cy="867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sz="2400"/>
              <a:t> </a:t>
            </a:r>
            <a:endParaRPr/>
          </a:p>
          <a:p>
            <a:pPr marL="152400" lvl="0" indent="0" algn="l" rtl="0">
              <a:lnSpc>
                <a:spcPct val="90000"/>
              </a:lnSpc>
              <a:spcBef>
                <a:spcPts val="1000"/>
              </a:spcBef>
              <a:spcAft>
                <a:spcPts val="0"/>
              </a:spcAft>
              <a:buClr>
                <a:schemeClr val="dk1"/>
              </a:buClr>
              <a:buSzPts val="2400"/>
              <a:buNone/>
            </a:pPr>
            <a:endParaRPr sz="2400"/>
          </a:p>
          <a:p>
            <a:pPr marL="0" lvl="0" indent="0" algn="l" rtl="0">
              <a:lnSpc>
                <a:spcPct val="90000"/>
              </a:lnSpc>
              <a:spcBef>
                <a:spcPts val="1000"/>
              </a:spcBef>
              <a:spcAft>
                <a:spcPts val="1600"/>
              </a:spcAft>
              <a:buClr>
                <a:schemeClr val="dk1"/>
              </a:buClr>
              <a:buSzPts val="2800"/>
              <a:buNone/>
            </a:pPr>
            <a:endParaRPr/>
          </a:p>
        </p:txBody>
      </p:sp>
      <p:grpSp>
        <p:nvGrpSpPr>
          <p:cNvPr id="122" name="Google Shape;122;g2f47990f99a_0_14"/>
          <p:cNvGrpSpPr/>
          <p:nvPr/>
        </p:nvGrpSpPr>
        <p:grpSpPr>
          <a:xfrm>
            <a:off x="2342019" y="1694950"/>
            <a:ext cx="7289460" cy="3927191"/>
            <a:chOff x="6287925" y="2802022"/>
            <a:chExt cx="5325050" cy="2995340"/>
          </a:xfrm>
        </p:grpSpPr>
        <p:pic>
          <p:nvPicPr>
            <p:cNvPr id="123" name="Google Shape;123;g2f47990f99a_0_14" title="S12_Image_ScandalliAir1AccordionDemonstrationThumbnail.jpg">
              <a:hlinkClick r:id="rId3" action="ppaction://hlinksldjump"/>
            </p:cNvPr>
            <p:cNvPicPr preferRelativeResize="0"/>
            <p:nvPr/>
          </p:nvPicPr>
          <p:blipFill>
            <a:blip r:embed="rId4">
              <a:alphaModFix/>
            </a:blip>
            <a:stretch>
              <a:fillRect/>
            </a:stretch>
          </p:blipFill>
          <p:spPr>
            <a:xfrm>
              <a:off x="6287925" y="2802022"/>
              <a:ext cx="5325050" cy="2995340"/>
            </a:xfrm>
            <a:prstGeom prst="rect">
              <a:avLst/>
            </a:prstGeom>
            <a:noFill/>
            <a:ln w="76200" cap="flat" cmpd="sng">
              <a:solidFill>
                <a:schemeClr val="accent6"/>
              </a:solidFill>
              <a:prstDash val="solid"/>
              <a:round/>
              <a:headEnd type="none" w="sm" len="sm"/>
              <a:tailEnd type="none" w="sm" len="sm"/>
            </a:ln>
          </p:spPr>
        </p:pic>
        <p:sp>
          <p:nvSpPr>
            <p:cNvPr id="124" name="Google Shape;124;g2f47990f99a_0_14">
              <a:hlinkClick r:id="rId3" action="ppaction://hlinksldjump"/>
            </p:cNvPr>
            <p:cNvSpPr/>
            <p:nvPr/>
          </p:nvSpPr>
          <p:spPr>
            <a:xfrm rot="5400000">
              <a:off x="8807187" y="4178584"/>
              <a:ext cx="286504" cy="242221"/>
            </a:xfrm>
            <a:prstGeom prst="flowChartExtract">
              <a:avLst/>
            </a:prstGeom>
            <a:solidFill>
              <a:srgbClr val="01486B"/>
            </a:solidFill>
            <a:ln w="28575" cap="flat" cmpd="sng">
              <a:solidFill>
                <a:srgbClr val="47C5D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Medium"/>
                <a:ea typeface="Barlow Medium"/>
                <a:cs typeface="Barlow Medium"/>
                <a:sym typeface="Barlow Medium"/>
              </a:endParaRPr>
            </a:p>
          </p:txBody>
        </p:sp>
      </p:grpSp>
    </p:spTree>
  </p:cSld>
  <p:clrMapOvr>
    <a:masterClrMapping/>
  </p:clrMapOvr>
</p:sld>
</file>

<file path=ppt/theme/theme1.xml><?xml version="1.0" encoding="utf-8"?>
<a:theme xmlns:a="http://schemas.openxmlformats.org/drawingml/2006/main" name="Build on Music!">
  <a:themeElements>
    <a:clrScheme name="Simple Light">
      <a:dk1>
        <a:srgbClr val="000000"/>
      </a:dk1>
      <a:lt1>
        <a:srgbClr val="FFFFFF"/>
      </a:lt1>
      <a:dk2>
        <a:srgbClr val="595959"/>
      </a:dk2>
      <a:lt2>
        <a:srgbClr val="EEEEEE"/>
      </a:lt2>
      <a:accent1>
        <a:srgbClr val="01486B"/>
      </a:accent1>
      <a:accent2>
        <a:srgbClr val="47C5DE"/>
      </a:accent2>
      <a:accent3>
        <a:srgbClr val="F1B000"/>
      </a:accent3>
      <a:accent4>
        <a:srgbClr val="F1B000"/>
      </a:accent4>
      <a:accent5>
        <a:srgbClr val="00B7CE"/>
      </a:accent5>
      <a:accent6>
        <a:srgbClr val="00486F"/>
      </a:accent6>
      <a:hlink>
        <a:srgbClr val="43B8D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635</Words>
  <Application>Microsoft Macintosh PowerPoint</Application>
  <PresentationFormat>Widescreen</PresentationFormat>
  <Paragraphs>70</Paragraphs>
  <Slides>17</Slides>
  <Notes>17</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Play</vt:lpstr>
      <vt:lpstr>Roboto</vt:lpstr>
      <vt:lpstr>Barlow</vt:lpstr>
      <vt:lpstr>Arial</vt:lpstr>
      <vt:lpstr>Barlow Medium</vt:lpstr>
      <vt:lpstr>Calibri</vt:lpstr>
      <vt:lpstr>Build on Music!</vt:lpstr>
      <vt:lpstr>PowerPoint Presentation</vt:lpstr>
      <vt:lpstr>Global Reverberations of  Music and Music Makers</vt:lpstr>
      <vt:lpstr>Lesson Objectives</vt:lpstr>
      <vt:lpstr>Introduction</vt:lpstr>
      <vt:lpstr>Development over Time</vt:lpstr>
      <vt:lpstr>People on the Move</vt:lpstr>
      <vt:lpstr>Musical Examples: Mandolin</vt:lpstr>
      <vt:lpstr>PowerPoint Presentation</vt:lpstr>
      <vt:lpstr>Musical Examples: Accordion</vt:lpstr>
      <vt:lpstr>PowerPoint Presentation</vt:lpstr>
      <vt:lpstr>Stories: People on the Move</vt:lpstr>
      <vt:lpstr>Artifacts: People on the Move</vt:lpstr>
      <vt:lpstr>Let's Share!</vt:lpstr>
      <vt:lpstr>Let's Create!</vt:lpstr>
      <vt:lpstr>Wrap-Up</vt:lpstr>
      <vt:lpstr>Consider a Career in Music!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Allison Hargis</cp:lastModifiedBy>
  <cp:revision>1</cp:revision>
  <dcterms:created xsi:type="dcterms:W3CDTF">2024-05-27T10:57:34Z</dcterms:created>
  <dcterms:modified xsi:type="dcterms:W3CDTF">2024-12-04T00:24:15Z</dcterms:modified>
</cp:coreProperties>
</file>