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Barlow" pitchFamily="2" charset="77"/>
      <p:regular r:id="rId19"/>
      <p:bold r:id="rId20"/>
      <p:italic r:id="rId21"/>
      <p:boldItalic r:id="rId22"/>
    </p:embeddedFont>
    <p:embeddedFont>
      <p:font typeface="Barlow Medium"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MSJ1+3b+jVYiuTftTKd94crT0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7a0f06f411_2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7a0f06f411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a0f06f411_2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a0f06f411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7a0f06f411_2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7a0f06f411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a0f06f411_2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a0f06f411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7a0f06f411_2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7a0f06f411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f2446858f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f2446858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2a430f99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02a430f9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fde538fc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2fde538fc1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2ea10c59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f2ea10c5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f2ea10c59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f2ea10c5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f2ea10c59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f2ea10c59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a0f06f4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7a0f06f4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a0f06f411_2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a0f06f411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g2f10f1ae289_0_6"/>
          <p:cNvSpPr txBox="1">
            <a:spLocks noGrp="1"/>
          </p:cNvSpPr>
          <p:nvPr>
            <p:ph type="ctrTitle"/>
          </p:nvPr>
        </p:nvSpPr>
        <p:spPr>
          <a:xfrm>
            <a:off x="415600" y="992767"/>
            <a:ext cx="11360700" cy="2361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700"/>
              <a:buFont typeface="Barlow"/>
              <a:buNone/>
              <a:defRPr sz="5700" b="1">
                <a:latin typeface="Barlow"/>
                <a:ea typeface="Barlow"/>
                <a:cs typeface="Barlow"/>
                <a:sym typeface="Barlow"/>
              </a:defRPr>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2" name="Google Shape;12;g2f10f1ae289_0_6"/>
          <p:cNvSpPr txBox="1">
            <a:spLocks noGrp="1"/>
          </p:cNvSpPr>
          <p:nvPr>
            <p:ph type="subTitle" idx="1"/>
          </p:nvPr>
        </p:nvSpPr>
        <p:spPr>
          <a:xfrm>
            <a:off x="415600" y="3354767"/>
            <a:ext cx="11360700" cy="14808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Font typeface="Barlow"/>
              <a:buNone/>
              <a:defRPr sz="3700">
                <a:latin typeface="Barlow"/>
                <a:ea typeface="Barlow"/>
                <a:cs typeface="Barlow"/>
                <a:sym typeface="Barlow"/>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3" name="Google Shape;13;g2f10f1ae289_0_6"/>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2f10f1ae289_0_41"/>
          <p:cNvSpPr/>
          <p:nvPr/>
        </p:nvSpPr>
        <p:spPr>
          <a:xfrm>
            <a:off x="6096000" y="328100"/>
            <a:ext cx="5725500" cy="5715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g2f10f1ae289_0_41"/>
          <p:cNvSpPr txBox="1">
            <a:spLocks noGrp="1"/>
          </p:cNvSpPr>
          <p:nvPr>
            <p:ph type="title"/>
          </p:nvPr>
        </p:nvSpPr>
        <p:spPr>
          <a:xfrm>
            <a:off x="651367" y="1469300"/>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300"/>
              <a:buFont typeface="Barlow"/>
              <a:buNone/>
              <a:defRPr sz="5300">
                <a:latin typeface="Barlow"/>
                <a:ea typeface="Barlow"/>
                <a:cs typeface="Barlow"/>
                <a:sym typeface="Barlow"/>
              </a:defRPr>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8" name="Google Shape;48;g2f10f1ae289_0_41"/>
          <p:cNvSpPr txBox="1">
            <a:spLocks noGrp="1"/>
          </p:cNvSpPr>
          <p:nvPr>
            <p:ph type="subTitle" idx="1"/>
          </p:nvPr>
        </p:nvSpPr>
        <p:spPr>
          <a:xfrm>
            <a:off x="651367" y="35887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rgbClr val="666666"/>
              </a:buClr>
              <a:buSzPts val="2700"/>
              <a:buNone/>
              <a:defRPr sz="2700">
                <a:solidFill>
                  <a:srgbClr val="66666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2f10f1ae289_0_41"/>
          <p:cNvSpPr txBox="1">
            <a:spLocks noGrp="1"/>
          </p:cNvSpPr>
          <p:nvPr>
            <p:ph type="body" idx="2"/>
          </p:nvPr>
        </p:nvSpPr>
        <p:spPr>
          <a:xfrm>
            <a:off x="6586000" y="813367"/>
            <a:ext cx="4591500" cy="47853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0" name="Google Shape;50;g2f10f1ae289_0_41"/>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2f10f1ae289_0_47"/>
          <p:cNvSpPr txBox="1">
            <a:spLocks noGrp="1"/>
          </p:cNvSpPr>
          <p:nvPr>
            <p:ph type="body" idx="1"/>
          </p:nvPr>
        </p:nvSpPr>
        <p:spPr>
          <a:xfrm>
            <a:off x="424333" y="51859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3" name="Google Shape;53;g2f10f1ae289_0_47"/>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2f10f1ae289_0_50"/>
          <p:cNvSpPr txBox="1">
            <a:spLocks noGrp="1"/>
          </p:cNvSpPr>
          <p:nvPr>
            <p:ph type="title" hasCustomPrompt="1"/>
          </p:nvPr>
        </p:nvSpPr>
        <p:spPr>
          <a:xfrm>
            <a:off x="415600" y="1859667"/>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6" name="Google Shape;56;g2f10f1ae289_0_5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7" name="Google Shape;57;g2f10f1ae289_0_50"/>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2f10f1ae289_0_54"/>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g2f10f1ae289_0_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2f10f1ae289_0_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3" name="Google Shape;63;g2f10f1ae289_0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g2f10f1ae289_0_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g2f10f1ae289_0_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g2f10f1ae289_0_1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Font typeface="Barlow"/>
              <a:buNone/>
              <a:defRPr sz="4800" b="1">
                <a:latin typeface="Barlow"/>
                <a:ea typeface="Barlow"/>
                <a:cs typeface="Barlow"/>
                <a:sym typeface="Barlow"/>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g2f10f1ae289_0_10"/>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Copy">
  <p:cSld name="CUSTOM">
    <p:spTree>
      <p:nvGrpSpPr>
        <p:cNvPr id="1" name="Shape 17"/>
        <p:cNvGrpSpPr/>
        <p:nvPr/>
      </p:nvGrpSpPr>
      <p:grpSpPr>
        <a:xfrm>
          <a:off x="0" y="0"/>
          <a:ext cx="0" cy="0"/>
          <a:chOff x="0" y="0"/>
          <a:chExt cx="0" cy="0"/>
        </a:xfrm>
      </p:grpSpPr>
      <p:sp>
        <p:nvSpPr>
          <p:cNvPr id="18" name="Google Shape;18;g2f10f1ae289_0_13"/>
          <p:cNvSpPr txBox="1">
            <a:spLocks noGrp="1"/>
          </p:cNvSpPr>
          <p:nvPr>
            <p:ph type="title"/>
          </p:nvPr>
        </p:nvSpPr>
        <p:spPr>
          <a:xfrm>
            <a:off x="568800" y="826733"/>
            <a:ext cx="11054400" cy="7635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3700"/>
              <a:buFont typeface="Barlow"/>
              <a:buNone/>
              <a:defRPr>
                <a:latin typeface="Barlow"/>
                <a:ea typeface="Barlow"/>
                <a:cs typeface="Barlow"/>
                <a:sym typeface="Barlow"/>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9" name="Google Shape;19;g2f10f1ae289_0_13"/>
          <p:cNvSpPr txBox="1">
            <a:spLocks noGrp="1"/>
          </p:cNvSpPr>
          <p:nvPr>
            <p:ph type="body" idx="1"/>
          </p:nvPr>
        </p:nvSpPr>
        <p:spPr>
          <a:xfrm>
            <a:off x="1451833" y="1924133"/>
            <a:ext cx="9463200" cy="3656100"/>
          </a:xfrm>
          <a:prstGeom prst="rect">
            <a:avLst/>
          </a:prstGeom>
        </p:spPr>
        <p:txBody>
          <a:bodyPr spcFirstLastPara="1" wrap="square" lIns="121900" tIns="121900" rIns="121900" bIns="121900" anchor="t" anchorCtr="0">
            <a:normAutofit/>
          </a:bodyPr>
          <a:lstStyle>
            <a:lvl1pPr marL="457200" lvl="0" indent="-400050">
              <a:spcBef>
                <a:spcPts val="0"/>
              </a:spcBef>
              <a:spcAft>
                <a:spcPts val="0"/>
              </a:spcAft>
              <a:buSzPts val="2700"/>
              <a:buChar char="●"/>
              <a:defRPr sz="27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2f10f1ae289_0_16"/>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Font typeface="Barlow"/>
              <a:buNone/>
              <a:defRPr b="1">
                <a:latin typeface="Barlow"/>
                <a:ea typeface="Barlow"/>
                <a:cs typeface="Barlow"/>
                <a:sym typeface="Barlow"/>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2f10f1ae289_0_16"/>
          <p:cNvSpPr txBox="1">
            <a:spLocks noGrp="1"/>
          </p:cNvSpPr>
          <p:nvPr>
            <p:ph type="body" idx="1"/>
          </p:nvPr>
        </p:nvSpPr>
        <p:spPr>
          <a:xfrm>
            <a:off x="699700" y="1536633"/>
            <a:ext cx="10574100" cy="4062000"/>
          </a:xfrm>
          <a:prstGeom prst="rect">
            <a:avLst/>
          </a:prstGeom>
        </p:spPr>
        <p:txBody>
          <a:bodyPr spcFirstLastPara="1" wrap="square" lIns="121900" tIns="121900" rIns="121900" bIns="121900" anchor="t" anchorCtr="0">
            <a:normAutofit/>
          </a:bodyPr>
          <a:lstStyle>
            <a:lvl1pPr marL="457200" lvl="0" indent="-400050">
              <a:spcBef>
                <a:spcPts val="0"/>
              </a:spcBef>
              <a:spcAft>
                <a:spcPts val="0"/>
              </a:spcAft>
              <a:buSzPts val="2700"/>
              <a:buChar char="●"/>
              <a:defRPr sz="2700"/>
            </a:lvl1pPr>
            <a:lvl2pPr marL="914400" lvl="1" indent="-381000">
              <a:spcBef>
                <a:spcPts val="0"/>
              </a:spcBef>
              <a:spcAft>
                <a:spcPts val="0"/>
              </a:spcAft>
              <a:buSzPts val="2400"/>
              <a:buFont typeface="Barlow"/>
              <a:buChar char="○"/>
              <a:defRPr sz="2400">
                <a:latin typeface="Barlow"/>
                <a:ea typeface="Barlow"/>
                <a:cs typeface="Barlow"/>
                <a:sym typeface="Barlow"/>
              </a:defRPr>
            </a:lvl2pPr>
            <a:lvl3pPr marL="1371600" lvl="2" indent="-381000">
              <a:spcBef>
                <a:spcPts val="0"/>
              </a:spcBef>
              <a:spcAft>
                <a:spcPts val="0"/>
              </a:spcAft>
              <a:buSzPts val="2400"/>
              <a:buFont typeface="Barlow"/>
              <a:buChar char="■"/>
              <a:defRPr sz="2400">
                <a:latin typeface="Barlow"/>
                <a:ea typeface="Barlow"/>
                <a:cs typeface="Barlow"/>
                <a:sym typeface="Barlow"/>
              </a:defRPr>
            </a:lvl3pPr>
            <a:lvl4pPr marL="1828800" lvl="3" indent="-381000">
              <a:spcBef>
                <a:spcPts val="0"/>
              </a:spcBef>
              <a:spcAft>
                <a:spcPts val="0"/>
              </a:spcAft>
              <a:buSzPts val="2400"/>
              <a:buFont typeface="Barlow"/>
              <a:buChar char="●"/>
              <a:defRPr sz="2400">
                <a:latin typeface="Barlow"/>
                <a:ea typeface="Barlow"/>
                <a:cs typeface="Barlow"/>
                <a:sym typeface="Barlow"/>
              </a:defRPr>
            </a:lvl4pPr>
            <a:lvl5pPr marL="2286000" lvl="4" indent="-381000">
              <a:spcBef>
                <a:spcPts val="0"/>
              </a:spcBef>
              <a:spcAft>
                <a:spcPts val="0"/>
              </a:spcAft>
              <a:buSzPts val="2400"/>
              <a:buFont typeface="Barlow"/>
              <a:buChar char="○"/>
              <a:defRPr sz="2400">
                <a:latin typeface="Barlow"/>
                <a:ea typeface="Barlow"/>
                <a:cs typeface="Barlow"/>
                <a:sym typeface="Barlow"/>
              </a:defRPr>
            </a:lvl5pPr>
            <a:lvl6pPr marL="2743200" lvl="5" indent="-381000">
              <a:spcBef>
                <a:spcPts val="0"/>
              </a:spcBef>
              <a:spcAft>
                <a:spcPts val="0"/>
              </a:spcAft>
              <a:buSzPts val="2400"/>
              <a:buFont typeface="Barlow"/>
              <a:buChar char="■"/>
              <a:defRPr sz="2400">
                <a:latin typeface="Barlow"/>
                <a:ea typeface="Barlow"/>
                <a:cs typeface="Barlow"/>
                <a:sym typeface="Barlow"/>
              </a:defRPr>
            </a:lvl6pPr>
            <a:lvl7pPr marL="3200400" lvl="6" indent="-381000">
              <a:spcBef>
                <a:spcPts val="0"/>
              </a:spcBef>
              <a:spcAft>
                <a:spcPts val="0"/>
              </a:spcAft>
              <a:buSzPts val="2400"/>
              <a:buFont typeface="Barlow"/>
              <a:buChar char="●"/>
              <a:defRPr sz="2400">
                <a:latin typeface="Barlow"/>
                <a:ea typeface="Barlow"/>
                <a:cs typeface="Barlow"/>
                <a:sym typeface="Barlow"/>
              </a:defRPr>
            </a:lvl7pPr>
            <a:lvl8pPr marL="3657600" lvl="7" indent="-381000">
              <a:spcBef>
                <a:spcPts val="0"/>
              </a:spcBef>
              <a:spcAft>
                <a:spcPts val="0"/>
              </a:spcAft>
              <a:buSzPts val="2400"/>
              <a:buFont typeface="Barlow"/>
              <a:buChar char="○"/>
              <a:defRPr sz="2400">
                <a:latin typeface="Barlow"/>
                <a:ea typeface="Barlow"/>
                <a:cs typeface="Barlow"/>
                <a:sym typeface="Barlow"/>
              </a:defRPr>
            </a:lvl8pPr>
            <a:lvl9pPr marL="4114800" lvl="8" indent="-381000">
              <a:spcBef>
                <a:spcPts val="0"/>
              </a:spcBef>
              <a:spcAft>
                <a:spcPts val="0"/>
              </a:spcAft>
              <a:buSzPts val="2400"/>
              <a:buFont typeface="Barlow"/>
              <a:buChar char="■"/>
              <a:defRPr sz="2400">
                <a:latin typeface="Barlow"/>
                <a:ea typeface="Barlow"/>
                <a:cs typeface="Barlow"/>
                <a:sym typeface="Barlow"/>
              </a:defRPr>
            </a:lvl9pPr>
          </a:lstStyle>
          <a:p>
            <a:endParaRPr/>
          </a:p>
        </p:txBody>
      </p:sp>
      <p:sp>
        <p:nvSpPr>
          <p:cNvPr id="23" name="Google Shape;23;g2f10f1ae289_0_16"/>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f10f1ae289_0_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Font typeface="Barlow"/>
              <a:buNone/>
              <a:defRPr>
                <a:latin typeface="Barlow"/>
                <a:ea typeface="Barlow"/>
                <a:cs typeface="Barlow"/>
                <a:sym typeface="Barlow"/>
              </a:defRPr>
            </a:lvl1pPr>
            <a:lvl2pPr lvl="1">
              <a:spcBef>
                <a:spcPts val="0"/>
              </a:spcBef>
              <a:spcAft>
                <a:spcPts val="0"/>
              </a:spcAft>
              <a:buSzPts val="3700"/>
              <a:buFont typeface="Barlow"/>
              <a:buNone/>
              <a:defRPr b="1">
                <a:latin typeface="Barlow"/>
                <a:ea typeface="Barlow"/>
                <a:cs typeface="Barlow"/>
                <a:sym typeface="Barlow"/>
              </a:defRPr>
            </a:lvl2pPr>
            <a:lvl3pPr lvl="2">
              <a:spcBef>
                <a:spcPts val="0"/>
              </a:spcBef>
              <a:spcAft>
                <a:spcPts val="0"/>
              </a:spcAft>
              <a:buSzPts val="3700"/>
              <a:buFont typeface="Barlow"/>
              <a:buNone/>
              <a:defRPr b="1">
                <a:latin typeface="Barlow"/>
                <a:ea typeface="Barlow"/>
                <a:cs typeface="Barlow"/>
                <a:sym typeface="Barlow"/>
              </a:defRPr>
            </a:lvl3pPr>
            <a:lvl4pPr lvl="3">
              <a:spcBef>
                <a:spcPts val="0"/>
              </a:spcBef>
              <a:spcAft>
                <a:spcPts val="0"/>
              </a:spcAft>
              <a:buSzPts val="3700"/>
              <a:buFont typeface="Barlow"/>
              <a:buNone/>
              <a:defRPr b="1">
                <a:latin typeface="Barlow"/>
                <a:ea typeface="Barlow"/>
                <a:cs typeface="Barlow"/>
                <a:sym typeface="Barlow"/>
              </a:defRPr>
            </a:lvl4pPr>
            <a:lvl5pPr lvl="4">
              <a:spcBef>
                <a:spcPts val="0"/>
              </a:spcBef>
              <a:spcAft>
                <a:spcPts val="0"/>
              </a:spcAft>
              <a:buSzPts val="3700"/>
              <a:buFont typeface="Barlow"/>
              <a:buNone/>
              <a:defRPr b="1">
                <a:latin typeface="Barlow"/>
                <a:ea typeface="Barlow"/>
                <a:cs typeface="Barlow"/>
                <a:sym typeface="Barlow"/>
              </a:defRPr>
            </a:lvl5pPr>
            <a:lvl6pPr lvl="5">
              <a:spcBef>
                <a:spcPts val="0"/>
              </a:spcBef>
              <a:spcAft>
                <a:spcPts val="0"/>
              </a:spcAft>
              <a:buSzPts val="3700"/>
              <a:buFont typeface="Barlow"/>
              <a:buNone/>
              <a:defRPr b="1">
                <a:latin typeface="Barlow"/>
                <a:ea typeface="Barlow"/>
                <a:cs typeface="Barlow"/>
                <a:sym typeface="Barlow"/>
              </a:defRPr>
            </a:lvl6pPr>
            <a:lvl7pPr lvl="6">
              <a:spcBef>
                <a:spcPts val="0"/>
              </a:spcBef>
              <a:spcAft>
                <a:spcPts val="0"/>
              </a:spcAft>
              <a:buSzPts val="3700"/>
              <a:buFont typeface="Barlow"/>
              <a:buNone/>
              <a:defRPr b="1">
                <a:latin typeface="Barlow"/>
                <a:ea typeface="Barlow"/>
                <a:cs typeface="Barlow"/>
                <a:sym typeface="Barlow"/>
              </a:defRPr>
            </a:lvl7pPr>
            <a:lvl8pPr lvl="7">
              <a:spcBef>
                <a:spcPts val="0"/>
              </a:spcBef>
              <a:spcAft>
                <a:spcPts val="0"/>
              </a:spcAft>
              <a:buSzPts val="3700"/>
              <a:buFont typeface="Barlow"/>
              <a:buNone/>
              <a:defRPr b="1">
                <a:latin typeface="Barlow"/>
                <a:ea typeface="Barlow"/>
                <a:cs typeface="Barlow"/>
                <a:sym typeface="Barlow"/>
              </a:defRPr>
            </a:lvl8pPr>
            <a:lvl9pPr lvl="8">
              <a:spcBef>
                <a:spcPts val="0"/>
              </a:spcBef>
              <a:spcAft>
                <a:spcPts val="0"/>
              </a:spcAft>
              <a:buSzPts val="3700"/>
              <a:buFont typeface="Barlow"/>
              <a:buNone/>
              <a:defRPr b="1">
                <a:latin typeface="Barlow"/>
                <a:ea typeface="Barlow"/>
                <a:cs typeface="Barlow"/>
                <a:sym typeface="Barlow"/>
              </a:defRPr>
            </a:lvl9pPr>
          </a:lstStyle>
          <a:p>
            <a:endParaRPr/>
          </a:p>
        </p:txBody>
      </p:sp>
      <p:sp>
        <p:nvSpPr>
          <p:cNvPr id="26" name="Google Shape;26;g2f10f1ae289_0_20"/>
          <p:cNvSpPr txBox="1">
            <a:spLocks noGrp="1"/>
          </p:cNvSpPr>
          <p:nvPr>
            <p:ph type="body" idx="1"/>
          </p:nvPr>
        </p:nvSpPr>
        <p:spPr>
          <a:xfrm>
            <a:off x="454800" y="1536633"/>
            <a:ext cx="52941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g2f10f1ae289_0_2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74650">
              <a:spcBef>
                <a:spcPts val="0"/>
              </a:spcBef>
              <a:spcAft>
                <a:spcPts val="0"/>
              </a:spcAft>
              <a:buSzPts val="2300"/>
              <a:buChar char="●"/>
              <a:defRPr sz="23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8" name="Google Shape;28;g2f10f1ae289_0_20"/>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2f10f1ae289_0_25"/>
          <p:cNvSpPr txBox="1">
            <a:spLocks noGrp="1"/>
          </p:cNvSpPr>
          <p:nvPr>
            <p:ph type="title"/>
          </p:nvPr>
        </p:nvSpPr>
        <p:spPr>
          <a:xfrm>
            <a:off x="664700" y="593367"/>
            <a:ext cx="109065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Font typeface="Barlow"/>
              <a:buNone/>
              <a:defRPr>
                <a:latin typeface="Barlow"/>
                <a:ea typeface="Barlow"/>
                <a:cs typeface="Barlow"/>
                <a:sym typeface="Barlow"/>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2f10f1ae289_0_25"/>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lumn with Image">
  <p:cSld name="ONE_COLUMN_TEXT">
    <p:spTree>
      <p:nvGrpSpPr>
        <p:cNvPr id="1" name="Shape 32"/>
        <p:cNvGrpSpPr/>
        <p:nvPr/>
      </p:nvGrpSpPr>
      <p:grpSpPr>
        <a:xfrm>
          <a:off x="0" y="0"/>
          <a:ext cx="0" cy="0"/>
          <a:chOff x="0" y="0"/>
          <a:chExt cx="0" cy="0"/>
        </a:xfrm>
      </p:grpSpPr>
      <p:sp>
        <p:nvSpPr>
          <p:cNvPr id="33" name="Google Shape;33;g2f10f1ae289_0_28"/>
          <p:cNvSpPr txBox="1">
            <a:spLocks noGrp="1"/>
          </p:cNvSpPr>
          <p:nvPr>
            <p:ph type="title"/>
          </p:nvPr>
        </p:nvSpPr>
        <p:spPr>
          <a:xfrm>
            <a:off x="637833" y="1471067"/>
            <a:ext cx="49212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2900"/>
              <a:buFont typeface="Barlow"/>
              <a:buNone/>
              <a:defRPr sz="2900">
                <a:latin typeface="Barlow"/>
                <a:ea typeface="Barlow"/>
                <a:cs typeface="Barlow"/>
                <a:sym typeface="Barlow"/>
              </a:defRPr>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2f10f1ae289_0_28"/>
          <p:cNvSpPr txBox="1">
            <a:spLocks noGrp="1"/>
          </p:cNvSpPr>
          <p:nvPr>
            <p:ph type="body" idx="1"/>
          </p:nvPr>
        </p:nvSpPr>
        <p:spPr>
          <a:xfrm>
            <a:off x="637833" y="2667000"/>
            <a:ext cx="4505700" cy="3425100"/>
          </a:xfrm>
          <a:prstGeom prst="rect">
            <a:avLst/>
          </a:prstGeom>
        </p:spPr>
        <p:txBody>
          <a:bodyPr spcFirstLastPara="1" wrap="square" lIns="121900" tIns="121900" rIns="121900" bIns="121900" anchor="t" anchorCtr="0">
            <a:normAutofit/>
          </a:bodyPr>
          <a:lstStyle>
            <a:lvl1pPr marL="457200" lvl="0" indent="-400050">
              <a:spcBef>
                <a:spcPts val="0"/>
              </a:spcBef>
              <a:spcAft>
                <a:spcPts val="0"/>
              </a:spcAft>
              <a:buSzPts val="2700"/>
              <a:buChar char="●"/>
              <a:defRPr sz="27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g2f10f1ae289_0_28"/>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g2f10f1ae289_0_28"/>
          <p:cNvSpPr/>
          <p:nvPr/>
        </p:nvSpPr>
        <p:spPr>
          <a:xfrm>
            <a:off x="6040100" y="345367"/>
            <a:ext cx="5802000" cy="5648100"/>
          </a:xfrm>
          <a:prstGeom prst="roundRect">
            <a:avLst>
              <a:gd name="adj" fmla="val 3739"/>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highlight>
                <a:schemeClr val="lt1"/>
              </a:highlight>
              <a:latin typeface="Barlow Medium"/>
              <a:ea typeface="Barlow Medium"/>
              <a:cs typeface="Barlow Medium"/>
              <a:sym typeface="Barlow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ide Image">
  <p:cSld name="ONE_COLUMN_TEXT_1">
    <p:spTree>
      <p:nvGrpSpPr>
        <p:cNvPr id="1" name="Shape 37"/>
        <p:cNvGrpSpPr/>
        <p:nvPr/>
      </p:nvGrpSpPr>
      <p:grpSpPr>
        <a:xfrm>
          <a:off x="0" y="0"/>
          <a:ext cx="0" cy="0"/>
          <a:chOff x="0" y="0"/>
          <a:chExt cx="0" cy="0"/>
        </a:xfrm>
      </p:grpSpPr>
      <p:sp>
        <p:nvSpPr>
          <p:cNvPr id="38" name="Google Shape;38;g2f10f1ae289_0_33"/>
          <p:cNvSpPr txBox="1">
            <a:spLocks noGrp="1"/>
          </p:cNvSpPr>
          <p:nvPr>
            <p:ph type="title"/>
          </p:nvPr>
        </p:nvSpPr>
        <p:spPr>
          <a:xfrm>
            <a:off x="489767" y="439033"/>
            <a:ext cx="11241900" cy="689100"/>
          </a:xfrm>
          <a:prstGeom prst="rect">
            <a:avLst/>
          </a:prstGeom>
        </p:spPr>
        <p:txBody>
          <a:bodyPr spcFirstLastPara="1" wrap="square" lIns="121900" tIns="121900" rIns="121900" bIns="121900" anchor="b" anchorCtr="0">
            <a:normAutofit/>
          </a:bodyPr>
          <a:lstStyle>
            <a:lvl1pPr lvl="0" rtl="0">
              <a:spcBef>
                <a:spcPts val="0"/>
              </a:spcBef>
              <a:spcAft>
                <a:spcPts val="0"/>
              </a:spcAft>
              <a:buSzPts val="2900"/>
              <a:buFont typeface="Barlow"/>
              <a:buNone/>
              <a:defRPr sz="2900">
                <a:latin typeface="Barlow"/>
                <a:ea typeface="Barlow"/>
                <a:cs typeface="Barlow"/>
                <a:sym typeface="Barlow"/>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9" name="Google Shape;39;g2f10f1ae289_0_33"/>
          <p:cNvSpPr txBox="1">
            <a:spLocks noGrp="1"/>
          </p:cNvSpPr>
          <p:nvPr>
            <p:ph type="body" idx="1"/>
          </p:nvPr>
        </p:nvSpPr>
        <p:spPr>
          <a:xfrm>
            <a:off x="489767" y="1128233"/>
            <a:ext cx="11241900" cy="1285500"/>
          </a:xfrm>
          <a:prstGeom prst="rect">
            <a:avLst/>
          </a:prstGeom>
        </p:spPr>
        <p:txBody>
          <a:bodyPr spcFirstLastPara="1" wrap="square" lIns="121900" tIns="121900" rIns="121900" bIns="121900" anchor="t" anchorCtr="0">
            <a:normAutofit/>
          </a:bodyPr>
          <a:lstStyle>
            <a:lvl1pPr marL="457200" lvl="0" indent="-400050" rtl="0">
              <a:spcBef>
                <a:spcPts val="0"/>
              </a:spcBef>
              <a:spcAft>
                <a:spcPts val="0"/>
              </a:spcAft>
              <a:buSzPts val="2700"/>
              <a:buChar char="●"/>
              <a:defRPr sz="27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0" name="Google Shape;40;g2f10f1ae289_0_33"/>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g2f10f1ae289_0_33"/>
          <p:cNvSpPr/>
          <p:nvPr/>
        </p:nvSpPr>
        <p:spPr>
          <a:xfrm>
            <a:off x="378767" y="2413833"/>
            <a:ext cx="11452500" cy="3579600"/>
          </a:xfrm>
          <a:prstGeom prst="roundRect">
            <a:avLst>
              <a:gd name="adj" fmla="val 6132"/>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highlight>
                <a:schemeClr val="lt1"/>
              </a:highlight>
              <a:latin typeface="Barlow Medium"/>
              <a:ea typeface="Barlow Medium"/>
              <a:cs typeface="Barlow Medium"/>
              <a:sym typeface="Barlow Mediu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2f10f1ae289_0_38"/>
          <p:cNvSpPr txBox="1">
            <a:spLocks noGrp="1"/>
          </p:cNvSpPr>
          <p:nvPr>
            <p:ph type="title"/>
          </p:nvPr>
        </p:nvSpPr>
        <p:spPr>
          <a:xfrm>
            <a:off x="644900" y="566200"/>
            <a:ext cx="10724700" cy="51636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1"/>
              </a:buClr>
              <a:buSzPts val="6400"/>
              <a:buFont typeface="Barlow"/>
              <a:buNone/>
              <a:defRPr sz="6400">
                <a:solidFill>
                  <a:schemeClr val="accent1"/>
                </a:solidFill>
                <a:latin typeface="Barlow"/>
                <a:ea typeface="Barlow"/>
                <a:cs typeface="Barlow"/>
                <a:sym typeface="Barlow"/>
              </a:defRPr>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44" name="Google Shape;44;g2f10f1ae289_0_38"/>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g2f10f1ae289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rgbClr val="01486B"/>
              </a:buClr>
              <a:buSzPts val="3700"/>
              <a:buFont typeface="Roboto"/>
              <a:buNone/>
              <a:defRPr sz="3700" b="1">
                <a:solidFill>
                  <a:srgbClr val="01486B"/>
                </a:solidFill>
                <a:latin typeface="Roboto"/>
                <a:ea typeface="Roboto"/>
                <a:cs typeface="Roboto"/>
                <a:sym typeface="Roboto"/>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2f10f1ae289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Barlow Medium"/>
              <a:buChar char="●"/>
              <a:defRPr sz="2400">
                <a:solidFill>
                  <a:schemeClr val="dk2"/>
                </a:solidFill>
                <a:latin typeface="Barlow Medium"/>
                <a:ea typeface="Barlow Medium"/>
                <a:cs typeface="Barlow Medium"/>
                <a:sym typeface="Barlow Medium"/>
              </a:defRPr>
            </a:lvl1pPr>
            <a:lvl2pPr marL="914400" lvl="1"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g2f10f1ae289_0_0"/>
          <p:cNvSpPr txBox="1">
            <a:spLocks noGrp="1"/>
          </p:cNvSpPr>
          <p:nvPr>
            <p:ph type="sldNum" idx="12"/>
          </p:nvPr>
        </p:nvSpPr>
        <p:spPr>
          <a:xfrm>
            <a:off x="11112500" y="5598600"/>
            <a:ext cx="619200" cy="4452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g2f10f1ae289_0_0"/>
          <p:cNvSpPr txBox="1"/>
          <p:nvPr/>
        </p:nvSpPr>
        <p:spPr>
          <a:xfrm>
            <a:off x="10245667" y="6353000"/>
            <a:ext cx="1946400" cy="505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chemeClr val="dk1"/>
              </a:buClr>
              <a:buSzPts val="1100"/>
              <a:buFont typeface="Arial"/>
              <a:buNone/>
            </a:pPr>
            <a:r>
              <a:rPr lang="en-US" sz="1700" b="1">
                <a:solidFill>
                  <a:schemeClr val="lt1"/>
                </a:solidFill>
                <a:latin typeface="Barlow"/>
                <a:ea typeface="Barlow"/>
                <a:cs typeface="Barlow"/>
                <a:sym typeface="Barlow"/>
              </a:rPr>
              <a:t>MIDI Playground</a:t>
            </a:r>
            <a:endParaRPr sz="1700" b="1">
              <a:solidFill>
                <a:schemeClr val="lt1"/>
              </a:solidFill>
              <a:latin typeface="Barlow"/>
              <a:ea typeface="Barlow"/>
              <a:cs typeface="Barlow"/>
              <a:sym typeface="Barlow"/>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27a0f06f411_2_1"/>
          <p:cNvPicPr preferRelativeResize="0"/>
          <p:nvPr/>
        </p:nvPicPr>
        <p:blipFill>
          <a:blip r:embed="rId3">
            <a:alphaModFix/>
          </a:blip>
          <a:stretch>
            <a:fillRect/>
          </a:stretch>
        </p:blipFill>
        <p:spPr>
          <a:xfrm>
            <a:off x="5553050" y="1121600"/>
            <a:ext cx="5763799" cy="3962126"/>
          </a:xfrm>
          <a:prstGeom prst="rect">
            <a:avLst/>
          </a:prstGeom>
          <a:noFill/>
          <a:ln w="76200" cap="flat" cmpd="sng">
            <a:solidFill>
              <a:schemeClr val="accent6"/>
            </a:solidFill>
            <a:prstDash val="solid"/>
            <a:round/>
            <a:headEnd type="none" w="sm" len="sm"/>
            <a:tailEnd type="none" w="sm" len="sm"/>
          </a:ln>
        </p:spPr>
      </p:pic>
      <p:sp>
        <p:nvSpPr>
          <p:cNvPr id="127" name="Google Shape;127;g27a0f06f411_2_1"/>
          <p:cNvSpPr txBox="1">
            <a:spLocks noGrp="1"/>
          </p:cNvSpPr>
          <p:nvPr>
            <p:ph type="body" idx="1"/>
          </p:nvPr>
        </p:nvSpPr>
        <p:spPr>
          <a:xfrm>
            <a:off x="721125" y="1886650"/>
            <a:ext cx="4465200" cy="4062000"/>
          </a:xfrm>
          <a:prstGeom prst="rect">
            <a:avLst/>
          </a:prstGeom>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r>
              <a:rPr lang="en-US" sz="3000"/>
              <a:t>Here’s a MIDI file of </a:t>
            </a:r>
            <a:endParaRPr sz="3000"/>
          </a:p>
          <a:p>
            <a:pPr marL="0" lvl="0" indent="0" algn="l" rtl="0">
              <a:lnSpc>
                <a:spcPct val="100000"/>
              </a:lnSpc>
              <a:spcBef>
                <a:spcPts val="0"/>
              </a:spcBef>
              <a:spcAft>
                <a:spcPts val="0"/>
              </a:spcAft>
              <a:buClr>
                <a:schemeClr val="dk1"/>
              </a:buClr>
              <a:buSzPts val="1100"/>
              <a:buFont typeface="Arial"/>
              <a:buNone/>
            </a:pPr>
            <a:r>
              <a:rPr lang="en-US" sz="3000"/>
              <a:t>Vivaldi’s Spring, with an added drum loop on the last track.</a:t>
            </a:r>
            <a:endParaRPr sz="3000"/>
          </a:p>
          <a:p>
            <a:pPr marL="0" lvl="0" indent="0" algn="l"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27a0f06f411_2_9"/>
          <p:cNvPicPr preferRelativeResize="0"/>
          <p:nvPr/>
        </p:nvPicPr>
        <p:blipFill>
          <a:blip r:embed="rId3">
            <a:alphaModFix/>
          </a:blip>
          <a:stretch>
            <a:fillRect/>
          </a:stretch>
        </p:blipFill>
        <p:spPr>
          <a:xfrm>
            <a:off x="1855837" y="2512450"/>
            <a:ext cx="8412525" cy="3348800"/>
          </a:xfrm>
          <a:prstGeom prst="rect">
            <a:avLst/>
          </a:prstGeom>
          <a:noFill/>
          <a:ln w="76200" cap="flat" cmpd="sng">
            <a:solidFill>
              <a:schemeClr val="accent6"/>
            </a:solidFill>
            <a:prstDash val="solid"/>
            <a:round/>
            <a:headEnd type="none" w="sm" len="sm"/>
            <a:tailEnd type="none" w="sm" len="sm"/>
          </a:ln>
        </p:spPr>
      </p:pic>
      <p:sp>
        <p:nvSpPr>
          <p:cNvPr id="133" name="Google Shape;133;g27a0f06f411_2_9"/>
          <p:cNvSpPr txBox="1">
            <a:spLocks noGrp="1"/>
          </p:cNvSpPr>
          <p:nvPr>
            <p:ph type="body" idx="4294967295"/>
          </p:nvPr>
        </p:nvSpPr>
        <p:spPr>
          <a:xfrm>
            <a:off x="475042" y="539083"/>
            <a:ext cx="11241900" cy="1285500"/>
          </a:xfrm>
          <a:prstGeom prst="rect">
            <a:avLst/>
          </a:prstGeom>
        </p:spPr>
        <p:txBody>
          <a:bodyPr spcFirstLastPara="1" wrap="square" lIns="121900" tIns="121900" rIns="121900" bIns="121900" anchor="t" anchorCtr="0">
            <a:noAutofit/>
          </a:bodyPr>
          <a:lstStyle/>
          <a:p>
            <a:pPr marL="0" lvl="0" indent="0" algn="l" rtl="0">
              <a:spcBef>
                <a:spcPts val="0"/>
              </a:spcBef>
              <a:spcAft>
                <a:spcPts val="1600"/>
              </a:spcAft>
              <a:buClr>
                <a:schemeClr val="dk1"/>
              </a:buClr>
              <a:buSzPts val="1100"/>
              <a:buFont typeface="Arial"/>
              <a:buNone/>
            </a:pPr>
            <a:r>
              <a:rPr lang="en-US" sz="3000"/>
              <a:t>Duplicate the melody track and open a phrase in a piano roll. This is the opening phrase of the Violin 1 part to Vivaldi’s Spring, MIDI Piano Roll.</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27a0f06f411_2_15"/>
          <p:cNvPicPr preferRelativeResize="0"/>
          <p:nvPr/>
        </p:nvPicPr>
        <p:blipFill>
          <a:blip r:embed="rId3">
            <a:alphaModFix/>
          </a:blip>
          <a:stretch>
            <a:fillRect/>
          </a:stretch>
        </p:blipFill>
        <p:spPr>
          <a:xfrm>
            <a:off x="1868038" y="2527375"/>
            <a:ext cx="8455926" cy="3332150"/>
          </a:xfrm>
          <a:prstGeom prst="rect">
            <a:avLst/>
          </a:prstGeom>
          <a:noFill/>
          <a:ln w="76200" cap="flat" cmpd="sng">
            <a:solidFill>
              <a:schemeClr val="accent6"/>
            </a:solidFill>
            <a:prstDash val="solid"/>
            <a:round/>
            <a:headEnd type="none" w="sm" len="sm"/>
            <a:tailEnd type="none" w="sm" len="sm"/>
          </a:ln>
        </p:spPr>
      </p:pic>
      <p:sp>
        <p:nvSpPr>
          <p:cNvPr id="139" name="Google Shape;139;g27a0f06f411_2_15"/>
          <p:cNvSpPr txBox="1"/>
          <p:nvPr/>
        </p:nvSpPr>
        <p:spPr>
          <a:xfrm>
            <a:off x="305100" y="398975"/>
            <a:ext cx="11581800" cy="9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2"/>
                </a:solidFill>
                <a:latin typeface="Barlow Medium"/>
                <a:ea typeface="Barlow Medium"/>
                <a:cs typeface="Barlow Medium"/>
                <a:sym typeface="Barlow Medium"/>
              </a:rPr>
              <a:t>This is the same section with the pitches changed. </a:t>
            </a:r>
            <a:endParaRPr sz="2800">
              <a:solidFill>
                <a:schemeClr val="dk2"/>
              </a:solidFill>
              <a:latin typeface="Barlow Medium"/>
              <a:ea typeface="Barlow Medium"/>
              <a:cs typeface="Barlow Medium"/>
              <a:sym typeface="Barlow Medium"/>
            </a:endParaRPr>
          </a:p>
          <a:p>
            <a:pPr marL="0" lvl="0" indent="0" algn="l" rtl="0">
              <a:spcBef>
                <a:spcPts val="0"/>
              </a:spcBef>
              <a:spcAft>
                <a:spcPts val="0"/>
              </a:spcAft>
              <a:buNone/>
            </a:pPr>
            <a:r>
              <a:rPr lang="en-US" sz="2800">
                <a:solidFill>
                  <a:schemeClr val="dk2"/>
                </a:solidFill>
                <a:latin typeface="Barlow Medium"/>
                <a:ea typeface="Barlow Medium"/>
                <a:cs typeface="Barlow Medium"/>
                <a:sym typeface="Barlow Medium"/>
              </a:rPr>
              <a:t>If a loop has A, C, D, and E in it, stay on those notes when changing the pitches. This will help the new phrase blend and sound good with the existing song structure. </a:t>
            </a:r>
            <a:endParaRPr sz="2800">
              <a:solidFill>
                <a:schemeClr val="dk2"/>
              </a:solidFill>
              <a:latin typeface="Barlow Medium"/>
              <a:ea typeface="Barlow Medium"/>
              <a:cs typeface="Barlow Medium"/>
              <a:sym typeface="Barlow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27a0f06f411_2_22"/>
          <p:cNvPicPr preferRelativeResize="0"/>
          <p:nvPr/>
        </p:nvPicPr>
        <p:blipFill>
          <a:blip r:embed="rId3">
            <a:alphaModFix/>
          </a:blip>
          <a:stretch>
            <a:fillRect/>
          </a:stretch>
        </p:blipFill>
        <p:spPr>
          <a:xfrm>
            <a:off x="2326728" y="2539172"/>
            <a:ext cx="7538551" cy="3345250"/>
          </a:xfrm>
          <a:prstGeom prst="rect">
            <a:avLst/>
          </a:prstGeom>
          <a:noFill/>
          <a:ln w="76200" cap="flat" cmpd="sng">
            <a:solidFill>
              <a:schemeClr val="accent6"/>
            </a:solidFill>
            <a:prstDash val="solid"/>
            <a:round/>
            <a:headEnd type="none" w="sm" len="sm"/>
            <a:tailEnd type="none" w="sm" len="sm"/>
          </a:ln>
        </p:spPr>
      </p:pic>
      <p:sp>
        <p:nvSpPr>
          <p:cNvPr id="145" name="Google Shape;145;g27a0f06f411_2_22"/>
          <p:cNvSpPr txBox="1"/>
          <p:nvPr/>
        </p:nvSpPr>
        <p:spPr>
          <a:xfrm>
            <a:off x="297200" y="642975"/>
            <a:ext cx="113223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chemeClr val="dk2"/>
                </a:solidFill>
                <a:latin typeface="Barlow Medium"/>
                <a:ea typeface="Barlow Medium"/>
                <a:cs typeface="Barlow Medium"/>
                <a:sym typeface="Barlow Medium"/>
              </a:rPr>
              <a:t>Substitute the remixed phrase and hear a new version of the song. </a:t>
            </a:r>
            <a:endParaRPr sz="3000">
              <a:solidFill>
                <a:schemeClr val="dk2"/>
              </a:solidFill>
              <a:latin typeface="Barlow Medium"/>
              <a:ea typeface="Barlow Medium"/>
              <a:cs typeface="Barlow Medium"/>
              <a:sym typeface="Barlow Medium"/>
            </a:endParaRPr>
          </a:p>
          <a:p>
            <a:pPr marL="0" lvl="0" indent="0" algn="l" rtl="0">
              <a:spcBef>
                <a:spcPts val="0"/>
              </a:spcBef>
              <a:spcAft>
                <a:spcPts val="0"/>
              </a:spcAft>
              <a:buNone/>
            </a:pPr>
            <a:r>
              <a:rPr lang="en-US" sz="3000">
                <a:solidFill>
                  <a:schemeClr val="dk2"/>
                </a:solidFill>
                <a:latin typeface="Barlow Medium"/>
                <a:ea typeface="Barlow Medium"/>
                <a:cs typeface="Barlow Medium"/>
                <a:sym typeface="Barlow Medium"/>
              </a:rPr>
              <a:t>Because the rhythm is the same, but the pitches are different, it creates a pleasing alternative melody. </a:t>
            </a:r>
            <a:endParaRPr sz="3000">
              <a:solidFill>
                <a:schemeClr val="dk2"/>
              </a:solidFill>
              <a:latin typeface="Barlow Medium"/>
              <a:ea typeface="Barlow Medium"/>
              <a:cs typeface="Barlow Medium"/>
              <a:sym typeface="Barlow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7a0f06f411_2_30"/>
          <p:cNvSpPr txBox="1">
            <a:spLocks noGrp="1"/>
          </p:cNvSpPr>
          <p:nvPr>
            <p:ph type="title"/>
          </p:nvPr>
        </p:nvSpPr>
        <p:spPr>
          <a:xfrm>
            <a:off x="838200" y="11859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000">
                <a:latin typeface="Barlow"/>
                <a:ea typeface="Barlow"/>
                <a:cs typeface="Barlow"/>
                <a:sym typeface="Barlow"/>
              </a:rPr>
              <a:t>Your turn to create </a:t>
            </a:r>
            <a:r>
              <a:rPr lang="en-US">
                <a:latin typeface="Barlow"/>
                <a:ea typeface="Barlow"/>
                <a:cs typeface="Barlow"/>
                <a:sym typeface="Barlow"/>
              </a:rPr>
              <a:t>	</a:t>
            </a:r>
            <a:endParaRPr>
              <a:latin typeface="Barlow"/>
              <a:ea typeface="Barlow"/>
              <a:cs typeface="Barlow"/>
              <a:sym typeface="Barlow"/>
            </a:endParaRPr>
          </a:p>
        </p:txBody>
      </p:sp>
      <p:sp>
        <p:nvSpPr>
          <p:cNvPr id="151" name="Google Shape;151;g27a0f06f411_2_30"/>
          <p:cNvSpPr txBox="1">
            <a:spLocks noGrp="1"/>
          </p:cNvSpPr>
          <p:nvPr>
            <p:ph type="body" idx="1"/>
          </p:nvPr>
        </p:nvSpPr>
        <p:spPr>
          <a:xfrm>
            <a:off x="413525" y="2247075"/>
            <a:ext cx="11587200" cy="11247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endParaRPr sz="3000"/>
          </a:p>
          <a:p>
            <a:pPr marL="0" lvl="0" indent="0" algn="ctr" rtl="0">
              <a:spcBef>
                <a:spcPts val="1600"/>
              </a:spcBef>
              <a:spcAft>
                <a:spcPts val="0"/>
              </a:spcAft>
              <a:buNone/>
            </a:pPr>
            <a:endParaRPr sz="3000"/>
          </a:p>
          <a:p>
            <a:pPr marL="0" lvl="0" indent="0" algn="ctr" rtl="0">
              <a:spcBef>
                <a:spcPts val="1600"/>
              </a:spcBef>
              <a:spcAft>
                <a:spcPts val="0"/>
              </a:spcAft>
              <a:buNone/>
            </a:pPr>
            <a:endParaRPr sz="3000"/>
          </a:p>
          <a:p>
            <a:pPr marL="0" lvl="0" indent="0" algn="ctr" rtl="0">
              <a:spcBef>
                <a:spcPts val="1600"/>
              </a:spcBef>
              <a:spcAft>
                <a:spcPts val="0"/>
              </a:spcAft>
              <a:buNone/>
            </a:pPr>
            <a:r>
              <a:rPr lang="en-US" sz="14600"/>
              <a:t>Take notes in your worksheet, </a:t>
            </a:r>
            <a:endParaRPr sz="14600"/>
          </a:p>
          <a:p>
            <a:pPr marL="0" lvl="0" indent="0" algn="ctr" rtl="0">
              <a:spcBef>
                <a:spcPts val="1600"/>
              </a:spcBef>
              <a:spcAft>
                <a:spcPts val="1600"/>
              </a:spcAft>
              <a:buNone/>
            </a:pPr>
            <a:r>
              <a:rPr lang="en-US" sz="14600"/>
              <a:t>so your group can share your choices!</a:t>
            </a:r>
            <a:endParaRPr sz="14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f2446858f9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3620">
                <a:solidFill>
                  <a:schemeClr val="accent1"/>
                </a:solidFill>
                <a:latin typeface="Barlow"/>
                <a:ea typeface="Barlow"/>
                <a:cs typeface="Barlow"/>
                <a:sym typeface="Barlow"/>
              </a:rPr>
              <a:t>Consider a Career in Music!</a:t>
            </a:r>
            <a:endParaRPr sz="4300">
              <a:solidFill>
                <a:schemeClr val="accent1"/>
              </a:solidFill>
            </a:endParaRPr>
          </a:p>
          <a:p>
            <a:pPr marL="0" lvl="0" indent="0" algn="l" rtl="0">
              <a:spcBef>
                <a:spcPts val="0"/>
              </a:spcBef>
              <a:spcAft>
                <a:spcPts val="0"/>
              </a:spcAft>
              <a:buNone/>
            </a:pPr>
            <a:endParaRPr/>
          </a:p>
        </p:txBody>
      </p:sp>
      <p:sp>
        <p:nvSpPr>
          <p:cNvPr id="157" name="Google Shape;157;g2f2446858f9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What careers are related to the lesson we just completed?</a:t>
            </a:r>
            <a:endParaRPr/>
          </a:p>
          <a:p>
            <a:pPr marL="457200" lvl="0" indent="-342900" algn="l" rtl="0">
              <a:spcBef>
                <a:spcPts val="1600"/>
              </a:spcBef>
              <a:spcAft>
                <a:spcPts val="0"/>
              </a:spcAft>
              <a:buSzPts val="1800"/>
              <a:buChar char="●"/>
            </a:pPr>
            <a:r>
              <a:rPr lang="en-US"/>
              <a:t>Sound Engineer</a:t>
            </a:r>
            <a:endParaRPr/>
          </a:p>
          <a:p>
            <a:pPr marL="457200" lvl="0" indent="-342900" algn="l" rtl="0">
              <a:spcBef>
                <a:spcPts val="1600"/>
              </a:spcBef>
              <a:spcAft>
                <a:spcPts val="0"/>
              </a:spcAft>
              <a:buSzPts val="1800"/>
              <a:buChar char="●"/>
            </a:pPr>
            <a:r>
              <a:rPr lang="en-US"/>
              <a:t>Music Producer</a:t>
            </a:r>
            <a:endParaRPr/>
          </a:p>
          <a:p>
            <a:pPr marL="457200" lvl="0" indent="-342900" algn="l" rtl="0">
              <a:spcBef>
                <a:spcPts val="1600"/>
              </a:spcBef>
              <a:spcAft>
                <a:spcPts val="0"/>
              </a:spcAft>
              <a:buSzPts val="1800"/>
              <a:buChar char="●"/>
            </a:pPr>
            <a:r>
              <a:rPr lang="en-US"/>
              <a:t>Composer / Film Scorer</a:t>
            </a:r>
            <a:endParaRPr/>
          </a:p>
          <a:p>
            <a:pPr marL="457200" lvl="0" indent="-342900" algn="l" rtl="0">
              <a:spcBef>
                <a:spcPts val="1600"/>
              </a:spcBef>
              <a:spcAft>
                <a:spcPts val="0"/>
              </a:spcAft>
              <a:buSzPts val="1800"/>
              <a:buChar char="●"/>
            </a:pPr>
            <a:r>
              <a:rPr lang="en-US"/>
              <a:t>Foley Artist</a:t>
            </a:r>
            <a:endParaRPr/>
          </a:p>
          <a:p>
            <a:pPr marL="457200" lvl="0" indent="-342900" algn="l" rtl="0">
              <a:spcBef>
                <a:spcPts val="1600"/>
              </a:spcBef>
              <a:spcAft>
                <a:spcPts val="1600"/>
              </a:spcAft>
              <a:buSzPts val="1800"/>
              <a:buChar char="●"/>
            </a:pPr>
            <a:r>
              <a:rPr lang="en-US"/>
              <a:t>DJ</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302a430f991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fde538fc12_0_0"/>
          <p:cNvSpPr txBox="1">
            <a:spLocks noGrp="1"/>
          </p:cNvSpPr>
          <p:nvPr>
            <p:ph type="ctrTitle"/>
          </p:nvPr>
        </p:nvSpPr>
        <p:spPr>
          <a:xfrm>
            <a:off x="415600" y="992767"/>
            <a:ext cx="11360700" cy="2361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a:t>MIDI Playground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Barlow"/>
                <a:ea typeface="Barlow"/>
                <a:cs typeface="Barlow"/>
                <a:sym typeface="Barlow"/>
              </a:rPr>
              <a:t>Lesson Objectives</a:t>
            </a:r>
            <a:endParaRPr>
              <a:latin typeface="Barlow"/>
              <a:ea typeface="Barlow"/>
              <a:cs typeface="Barlow"/>
              <a:sym typeface="Barlow"/>
            </a:endParaRPr>
          </a:p>
        </p:txBody>
      </p:sp>
      <p:sp>
        <p:nvSpPr>
          <p:cNvPr id="81" name="Google Shape;8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SzPts val="1800"/>
              <a:buChar char="●"/>
            </a:pPr>
            <a:r>
              <a:rPr lang="en-US"/>
              <a:t>Select a MIDI file of personal interest and import it into a DAW.</a:t>
            </a:r>
            <a:endParaRPr/>
          </a:p>
          <a:p>
            <a:pPr marL="228600" lvl="0" indent="-228600" algn="l" rtl="0">
              <a:spcBef>
                <a:spcPts val="1600"/>
              </a:spcBef>
              <a:spcAft>
                <a:spcPts val="0"/>
              </a:spcAft>
              <a:buSzPts val="1800"/>
              <a:buChar char="●"/>
            </a:pPr>
            <a:r>
              <a:rPr lang="en-US"/>
              <a:t>Remix the MIDI file in a variety of ways based on interpretive decisions:</a:t>
            </a:r>
            <a:endParaRPr/>
          </a:p>
          <a:p>
            <a:pPr marL="685800" lvl="1" indent="-228600" algn="l" rtl="0">
              <a:spcBef>
                <a:spcPts val="1600"/>
              </a:spcBef>
              <a:spcAft>
                <a:spcPts val="0"/>
              </a:spcAft>
              <a:buSzPts val="1800"/>
              <a:buChar char="○"/>
            </a:pPr>
            <a:r>
              <a:rPr lang="en-US"/>
              <a:t>Edit the virtual instruments assigned to a track (timbre)</a:t>
            </a:r>
            <a:endParaRPr/>
          </a:p>
          <a:p>
            <a:pPr marL="685800" lvl="1" indent="-228600" algn="l" rtl="0">
              <a:spcBef>
                <a:spcPts val="1600"/>
              </a:spcBef>
              <a:spcAft>
                <a:spcPts val="0"/>
              </a:spcAft>
              <a:buSzPts val="1800"/>
              <a:buChar char="○"/>
            </a:pPr>
            <a:r>
              <a:rPr lang="en-US"/>
              <a:t>Change the BPM (tempo)</a:t>
            </a:r>
            <a:endParaRPr/>
          </a:p>
          <a:p>
            <a:pPr marL="685800" lvl="1" indent="-228600" algn="l" rtl="0">
              <a:spcBef>
                <a:spcPts val="1600"/>
              </a:spcBef>
              <a:spcAft>
                <a:spcPts val="0"/>
              </a:spcAft>
              <a:buSzPts val="1800"/>
              <a:buChar char="○"/>
            </a:pPr>
            <a:r>
              <a:rPr lang="en-US"/>
              <a:t>Change the loudness of each track (dynamics)</a:t>
            </a:r>
            <a:endParaRPr/>
          </a:p>
          <a:p>
            <a:pPr marL="228600" lvl="0" indent="-228600" algn="l" rtl="0">
              <a:spcBef>
                <a:spcPts val="1600"/>
              </a:spcBef>
              <a:spcAft>
                <a:spcPts val="0"/>
              </a:spcAft>
              <a:buSzPts val="1800"/>
              <a:buChar char="●"/>
            </a:pPr>
            <a:r>
              <a:rPr lang="en-US"/>
              <a:t>Describe the changes you made and how it affects the mood of the song using the musical terms timbre, tempo, and dynamics.</a:t>
            </a:r>
            <a:endParaRPr/>
          </a:p>
          <a:p>
            <a:pPr marL="228600" lvl="0" indent="-50800" algn="l" rtl="0">
              <a:lnSpc>
                <a:spcPct val="90000"/>
              </a:lnSpc>
              <a:spcBef>
                <a:spcPts val="1600"/>
              </a:spcBef>
              <a:spcAft>
                <a:spcPts val="160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title"/>
          </p:nvPr>
        </p:nvSpPr>
        <p:spPr>
          <a:xfrm>
            <a:off x="699700" y="593367"/>
            <a:ext cx="10906500" cy="7635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6000"/>
              <a:buFont typeface="Play"/>
              <a:buNone/>
            </a:pPr>
            <a:r>
              <a:rPr lang="en-US">
                <a:latin typeface="Barlow"/>
                <a:ea typeface="Barlow"/>
                <a:cs typeface="Barlow"/>
                <a:sym typeface="Barlow"/>
              </a:rPr>
              <a:t>What is MIDI? </a:t>
            </a:r>
            <a:endParaRPr>
              <a:latin typeface="Barlow"/>
              <a:ea typeface="Barlow"/>
              <a:cs typeface="Barlow"/>
              <a:sym typeface="Barlow"/>
            </a:endParaRPr>
          </a:p>
        </p:txBody>
      </p:sp>
      <p:sp>
        <p:nvSpPr>
          <p:cNvPr id="87" name="Google Shape;87;p3"/>
          <p:cNvSpPr txBox="1">
            <a:spLocks noGrp="1"/>
          </p:cNvSpPr>
          <p:nvPr>
            <p:ph type="body" idx="1"/>
          </p:nvPr>
        </p:nvSpPr>
        <p:spPr>
          <a:xfrm>
            <a:off x="699700" y="1683083"/>
            <a:ext cx="10574100" cy="40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3000"/>
              <a:t>MIDI, or Musical Instrument Digital Interface, lets machines talk about music. </a:t>
            </a:r>
            <a:endParaRPr sz="3000"/>
          </a:p>
          <a:p>
            <a:pPr marL="0" lvl="0" indent="0" algn="l" rtl="0">
              <a:spcBef>
                <a:spcPts val="1600"/>
              </a:spcBef>
              <a:spcAft>
                <a:spcPts val="0"/>
              </a:spcAft>
              <a:buClr>
                <a:schemeClr val="dk1"/>
              </a:buClr>
              <a:buSzPts val="2400"/>
              <a:buNone/>
            </a:pPr>
            <a:r>
              <a:rPr lang="en-US" sz="3000"/>
              <a:t>In the same way that printed sheet music is a set of instructions telling a musician what to play—this note for this long and this loud, then that note, and so on—MIDI is a set of instructions letting machines understand what we want them to do and how to do it.</a:t>
            </a:r>
            <a:endParaRPr sz="3000"/>
          </a:p>
          <a:p>
            <a:pPr marL="0" lvl="0" indent="0" algn="l" rtl="0">
              <a:spcBef>
                <a:spcPts val="1600"/>
              </a:spcBef>
              <a:spcAft>
                <a:spcPts val="1600"/>
              </a:spcAft>
              <a:buClr>
                <a:schemeClr val="dk1"/>
              </a:buClr>
              <a:buSzPts val="1100"/>
              <a:buFont typeface="Arial"/>
              <a:buNone/>
            </a:pP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f2ea10c592_0_0"/>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162162"/>
              <a:buFont typeface="Play"/>
              <a:buNone/>
            </a:pPr>
            <a:r>
              <a:rPr lang="en-US">
                <a:solidFill>
                  <a:schemeClr val="accent1"/>
                </a:solidFill>
              </a:rPr>
              <a:t>What is MIDI?</a:t>
            </a:r>
            <a:endParaRPr/>
          </a:p>
        </p:txBody>
      </p:sp>
      <p:sp>
        <p:nvSpPr>
          <p:cNvPr id="93" name="Google Shape;93;g2f2ea10c592_0_0"/>
          <p:cNvSpPr txBox="1">
            <a:spLocks noGrp="1"/>
          </p:cNvSpPr>
          <p:nvPr>
            <p:ph type="body" idx="1"/>
          </p:nvPr>
        </p:nvSpPr>
        <p:spPr>
          <a:xfrm>
            <a:off x="699700" y="1536625"/>
            <a:ext cx="5100000" cy="40620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a:t>At its most basic, MIDI lets a controller—a device that a musician interacts with—send  instructions to a synthesizer—a device that makes sound using electricity. </a:t>
            </a:r>
            <a:endParaRPr sz="2400"/>
          </a:p>
          <a:p>
            <a:pPr marL="0" lvl="0" indent="0" algn="l" rtl="0">
              <a:lnSpc>
                <a:spcPct val="90000"/>
              </a:lnSpc>
              <a:spcBef>
                <a:spcPts val="1600"/>
              </a:spcBef>
              <a:spcAft>
                <a:spcPts val="0"/>
              </a:spcAft>
              <a:buClr>
                <a:schemeClr val="dk1"/>
              </a:buClr>
              <a:buSzPts val="1100"/>
              <a:buFont typeface="Arial"/>
              <a:buNone/>
            </a:pPr>
            <a:r>
              <a:rPr lang="en-US" sz="2400"/>
              <a:t>Controllers  can look like piano keyboards, but they can also be digital drum sets, electronic wind  instruments, guitars, computer or smartphone apps, or nearly anything else that can  send an electronic signal. </a:t>
            </a:r>
            <a:endParaRPr sz="2400"/>
          </a:p>
          <a:p>
            <a:pPr marL="0" lvl="0" indent="0" algn="l" rtl="0">
              <a:spcBef>
                <a:spcPts val="1600"/>
              </a:spcBef>
              <a:spcAft>
                <a:spcPts val="1600"/>
              </a:spcAft>
              <a:buNone/>
            </a:pPr>
            <a:endParaRPr sz="2400"/>
          </a:p>
        </p:txBody>
      </p:sp>
      <p:pic>
        <p:nvPicPr>
          <p:cNvPr id="94" name="Google Shape;94;g2f2ea10c592_0_0"/>
          <p:cNvPicPr preferRelativeResize="0"/>
          <p:nvPr/>
        </p:nvPicPr>
        <p:blipFill>
          <a:blip r:embed="rId3">
            <a:alphaModFix/>
          </a:blip>
          <a:stretch>
            <a:fillRect/>
          </a:stretch>
        </p:blipFill>
        <p:spPr>
          <a:xfrm>
            <a:off x="5940725" y="723067"/>
            <a:ext cx="5467628" cy="51963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f2ea10c592_0_5"/>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162162"/>
              <a:buFont typeface="Play"/>
              <a:buNone/>
            </a:pPr>
            <a:r>
              <a:rPr lang="en-US">
                <a:solidFill>
                  <a:schemeClr val="accent1"/>
                </a:solidFill>
              </a:rPr>
              <a:t>What is MIDI?</a:t>
            </a:r>
            <a:endParaRPr/>
          </a:p>
        </p:txBody>
      </p:sp>
      <p:sp>
        <p:nvSpPr>
          <p:cNvPr id="100" name="Google Shape;100;g2f2ea10c592_0_5"/>
          <p:cNvSpPr txBox="1">
            <a:spLocks noGrp="1"/>
          </p:cNvSpPr>
          <p:nvPr>
            <p:ph type="body" idx="1"/>
          </p:nvPr>
        </p:nvSpPr>
        <p:spPr>
          <a:xfrm>
            <a:off x="699700" y="1356875"/>
            <a:ext cx="4279500" cy="47853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1600"/>
              </a:spcAft>
              <a:buClr>
                <a:schemeClr val="dk1"/>
              </a:buClr>
              <a:buSzPts val="1100"/>
              <a:buFont typeface="Arial"/>
              <a:buNone/>
            </a:pPr>
            <a:r>
              <a:rPr lang="en-US" sz="2400"/>
              <a:t>Synthesizers aren’t the only things that can get MIDI instructions. Computers can get and store instructions for editing or playback; recording devices can get instructions that keep them synchronized; lighting equipment, cameras,  fountains, pyrotechnics, and more can get instructions telling them what to do and when.</a:t>
            </a:r>
            <a:endParaRPr sz="2400"/>
          </a:p>
        </p:txBody>
      </p:sp>
      <p:pic>
        <p:nvPicPr>
          <p:cNvPr id="101" name="Google Shape;101;g2f2ea10c592_0_5"/>
          <p:cNvPicPr preferRelativeResize="0"/>
          <p:nvPr/>
        </p:nvPicPr>
        <p:blipFill>
          <a:blip r:embed="rId3">
            <a:alphaModFix/>
          </a:blip>
          <a:stretch>
            <a:fillRect/>
          </a:stretch>
        </p:blipFill>
        <p:spPr>
          <a:xfrm>
            <a:off x="4979200" y="1035950"/>
            <a:ext cx="6639350" cy="4431526"/>
          </a:xfrm>
          <a:prstGeom prst="rect">
            <a:avLst/>
          </a:prstGeom>
          <a:noFill/>
          <a:ln w="76200" cap="flat" cmpd="sng">
            <a:solidFill>
              <a:srgbClr val="01486B"/>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f2ea10c592_0_10"/>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162162"/>
              <a:buFont typeface="Play"/>
              <a:buNone/>
            </a:pPr>
            <a:r>
              <a:rPr lang="en-US">
                <a:solidFill>
                  <a:schemeClr val="accent1"/>
                </a:solidFill>
              </a:rPr>
              <a:t>What is MIDI?</a:t>
            </a:r>
            <a:endParaRPr/>
          </a:p>
        </p:txBody>
      </p:sp>
      <p:sp>
        <p:nvSpPr>
          <p:cNvPr id="107" name="Google Shape;107;g2f2ea10c592_0_10"/>
          <p:cNvSpPr txBox="1">
            <a:spLocks noGrp="1"/>
          </p:cNvSpPr>
          <p:nvPr>
            <p:ph type="body" idx="1"/>
          </p:nvPr>
        </p:nvSpPr>
        <p:spPr>
          <a:xfrm>
            <a:off x="699700" y="1398000"/>
            <a:ext cx="4584600" cy="4062000"/>
          </a:xfrm>
          <a:prstGeom prst="rect">
            <a:avLst/>
          </a:prstGeom>
        </p:spPr>
        <p:txBody>
          <a:bodyPr spcFirstLastPara="1" wrap="square" lIns="121900" tIns="121900" rIns="121900" bIns="1219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400"/>
              <a:t>And while its first instructions were sent over a specialized cable, MIDI now also travels via USB, Bluetooth, Wi-Fi, and the internet to allow musicians and devices to communicate almost anywhere across the globe. </a:t>
            </a:r>
            <a:endParaRPr sz="2400"/>
          </a:p>
          <a:p>
            <a:pPr marL="0" lvl="0" indent="0" algn="l" rtl="0">
              <a:lnSpc>
                <a:spcPct val="90000"/>
              </a:lnSpc>
              <a:spcBef>
                <a:spcPts val="1600"/>
              </a:spcBef>
              <a:spcAft>
                <a:spcPts val="1600"/>
              </a:spcAft>
              <a:buClr>
                <a:schemeClr val="dk1"/>
              </a:buClr>
              <a:buSzPts val="1100"/>
              <a:buFont typeface="Arial"/>
              <a:buNone/>
            </a:pPr>
            <a:r>
              <a:rPr lang="en-US" sz="2400"/>
              <a:t>More than anything else, MIDI has enabled people to create new music, art, and experiences using new and traditional instruments and devices.</a:t>
            </a:r>
            <a:endParaRPr/>
          </a:p>
        </p:txBody>
      </p:sp>
      <p:pic>
        <p:nvPicPr>
          <p:cNvPr id="108" name="Google Shape;108;g2f2ea10c592_0_10"/>
          <p:cNvPicPr preferRelativeResize="0"/>
          <p:nvPr/>
        </p:nvPicPr>
        <p:blipFill>
          <a:blip r:embed="rId3">
            <a:alphaModFix/>
          </a:blip>
          <a:stretch>
            <a:fillRect/>
          </a:stretch>
        </p:blipFill>
        <p:spPr>
          <a:xfrm>
            <a:off x="5448900" y="1398000"/>
            <a:ext cx="6093010" cy="4062001"/>
          </a:xfrm>
          <a:prstGeom prst="rect">
            <a:avLst/>
          </a:prstGeom>
          <a:noFill/>
          <a:ln w="76200" cap="flat" cmpd="sng">
            <a:solidFill>
              <a:srgbClr val="01486B"/>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7a0f06f411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MIDI Timeline</a:t>
            </a:r>
            <a:endParaRPr/>
          </a:p>
        </p:txBody>
      </p:sp>
      <p:pic>
        <p:nvPicPr>
          <p:cNvPr id="115" name="Google Shape;115;g27a0f06f411_0_0"/>
          <p:cNvPicPr preferRelativeResize="0"/>
          <p:nvPr/>
        </p:nvPicPr>
        <p:blipFill>
          <a:blip r:embed="rId3">
            <a:alphaModFix/>
          </a:blip>
          <a:stretch>
            <a:fillRect/>
          </a:stretch>
        </p:blipFill>
        <p:spPr>
          <a:xfrm>
            <a:off x="600599" y="2296881"/>
            <a:ext cx="10990802" cy="2077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7a0f06f411_2_3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a:latin typeface="Barlow"/>
                <a:ea typeface="Barlow"/>
                <a:cs typeface="Barlow"/>
                <a:sym typeface="Barlow"/>
              </a:rPr>
              <a:t>Playing with MIDI</a:t>
            </a:r>
            <a:endParaRPr sz="4000">
              <a:latin typeface="Barlow"/>
              <a:ea typeface="Barlow"/>
              <a:cs typeface="Barlow"/>
              <a:sym typeface="Barlow"/>
            </a:endParaRPr>
          </a:p>
        </p:txBody>
      </p:sp>
      <p:sp>
        <p:nvSpPr>
          <p:cNvPr id="121" name="Google Shape;121;g27a0f06f411_2_35"/>
          <p:cNvSpPr txBox="1">
            <a:spLocks noGrp="1"/>
          </p:cNvSpPr>
          <p:nvPr>
            <p:ph type="body" idx="1"/>
          </p:nvPr>
        </p:nvSpPr>
        <p:spPr>
          <a:xfrm>
            <a:off x="785075" y="2650650"/>
            <a:ext cx="10515600" cy="1556700"/>
          </a:xfrm>
          <a:prstGeom prst="rect">
            <a:avLst/>
          </a:prstGeom>
        </p:spPr>
        <p:txBody>
          <a:bodyPr spcFirstLastPara="1" wrap="square" lIns="91425" tIns="45700" rIns="91425" bIns="45700" anchor="t" anchorCtr="0">
            <a:noAutofit/>
          </a:bodyPr>
          <a:lstStyle/>
          <a:p>
            <a:pPr marL="0" lvl="0" indent="0" algn="ctr" rtl="0">
              <a:spcBef>
                <a:spcPts val="1000"/>
              </a:spcBef>
              <a:spcAft>
                <a:spcPts val="1600"/>
              </a:spcAft>
              <a:buNone/>
            </a:pPr>
            <a:r>
              <a:rPr lang="en-US" sz="3600"/>
              <a:t>Today we’re going to explore importing our </a:t>
            </a:r>
            <a:br>
              <a:rPr lang="en-US" sz="3600"/>
            </a:br>
            <a:r>
              <a:rPr lang="en-US" sz="3600"/>
              <a:t>own MIDI files and experimenting with </a:t>
            </a:r>
            <a:br>
              <a:rPr lang="en-US" sz="3600"/>
            </a:br>
            <a:r>
              <a:rPr lang="en-US" sz="3600"/>
              <a:t>timbre, tempo, and dynamics.</a:t>
            </a:r>
            <a:endParaRPr sz="3600"/>
          </a:p>
        </p:txBody>
      </p:sp>
    </p:spTree>
  </p:cSld>
  <p:clrMapOvr>
    <a:masterClrMapping/>
  </p:clrMapOvr>
</p:sld>
</file>

<file path=ppt/theme/theme1.xml><?xml version="1.0" encoding="utf-8"?>
<a:theme xmlns:a="http://schemas.openxmlformats.org/drawingml/2006/main" name="Build on Music!">
  <a:themeElements>
    <a:clrScheme name="Simple Light">
      <a:dk1>
        <a:srgbClr val="000000"/>
      </a:dk1>
      <a:lt1>
        <a:srgbClr val="FFFFFF"/>
      </a:lt1>
      <a:dk2>
        <a:srgbClr val="595959"/>
      </a:dk2>
      <a:lt2>
        <a:srgbClr val="EEEEEE"/>
      </a:lt2>
      <a:accent1>
        <a:srgbClr val="01486B"/>
      </a:accent1>
      <a:accent2>
        <a:srgbClr val="47C5DE"/>
      </a:accent2>
      <a:accent3>
        <a:srgbClr val="F1B000"/>
      </a:accent3>
      <a:accent4>
        <a:srgbClr val="F1B000"/>
      </a:accent4>
      <a:accent5>
        <a:srgbClr val="00B7CE"/>
      </a:accent5>
      <a:accent6>
        <a:srgbClr val="00486F"/>
      </a:accent6>
      <a:hlink>
        <a:srgbClr val="43B8D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567</Words>
  <Application>Microsoft Macintosh PowerPoint</Application>
  <PresentationFormat>Widescreen</PresentationFormat>
  <Paragraphs>42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Play</vt:lpstr>
      <vt:lpstr>Roboto</vt:lpstr>
      <vt:lpstr>Barlow</vt:lpstr>
      <vt:lpstr>Arial</vt:lpstr>
      <vt:lpstr>Barlow Medium</vt:lpstr>
      <vt:lpstr>Build on Music!</vt:lpstr>
      <vt:lpstr>PowerPoint Presentation</vt:lpstr>
      <vt:lpstr>MIDI Playground</vt:lpstr>
      <vt:lpstr>Lesson Objectives</vt:lpstr>
      <vt:lpstr>What is MIDI? </vt:lpstr>
      <vt:lpstr>What is MIDI?</vt:lpstr>
      <vt:lpstr>What is MIDI?</vt:lpstr>
      <vt:lpstr>What is MIDI?</vt:lpstr>
      <vt:lpstr>The MIDI Timeline</vt:lpstr>
      <vt:lpstr>Playing with MIDI</vt:lpstr>
      <vt:lpstr>PowerPoint Presentation</vt:lpstr>
      <vt:lpstr>PowerPoint Presentation</vt:lpstr>
      <vt:lpstr>PowerPoint Presentation</vt:lpstr>
      <vt:lpstr>PowerPoint Presentation</vt:lpstr>
      <vt:lpstr>Your turn to create  </vt:lpstr>
      <vt:lpstr>Consider a Career in Music!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Allison Hargis</cp:lastModifiedBy>
  <cp:revision>1</cp:revision>
  <dcterms:created xsi:type="dcterms:W3CDTF">2024-05-27T10:57:34Z</dcterms:created>
  <dcterms:modified xsi:type="dcterms:W3CDTF">2024-12-03T22:32:59Z</dcterms:modified>
</cp:coreProperties>
</file>