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Barlow" pitchFamily="2" charset="77"/>
      <p:regular r:id="rId29"/>
      <p:bold r:id="rId30"/>
      <p:italic r:id="rId31"/>
      <p:boldItalic r:id="rId32"/>
    </p:embeddedFont>
    <p:embeddedFont>
      <p:font typeface="Barlow Medium"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a4Me4BMbhPvFTQLlC/IGmtVAP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7912ea5e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 name="Google Shape;117;g2fd7912ea5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Chickering &amp; Sons </a:t>
            </a:r>
            <a:r>
              <a:rPr lang="en-US" sz="1300" b="1">
                <a:solidFill>
                  <a:schemeClr val="dk1"/>
                </a:solidFill>
                <a:latin typeface="Calibri"/>
                <a:ea typeface="Calibri"/>
                <a:cs typeface="Calibri"/>
                <a:sym typeface="Calibri"/>
              </a:rPr>
              <a:t>Anniversary Grand Piano, c. 1914</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Chickering &amp; Sons was founded as a partner of Jonas Chickering and James Stewart in 1823 and remained a significant American manufacturer and brand of pianos until 1983. Chickering pioneered the use of single-piece cast iron plates to support the high string tension in large grand pianos and the technique of overstringing to reduce the space taken up by an instrument's strings. This ornately appointed grand piano was created as part of a series around the company's centennial.</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d7912ea5e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fd7912ea5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300">
                <a:solidFill>
                  <a:schemeClr val="dk1"/>
                </a:solidFill>
                <a:latin typeface="Calibri"/>
                <a:ea typeface="Calibri"/>
                <a:cs typeface="Calibri"/>
                <a:sym typeface="Calibri"/>
              </a:rPr>
              <a:t>Taylor Guitars </a:t>
            </a:r>
            <a:r>
              <a:rPr lang="en-US" sz="1300" b="1">
                <a:solidFill>
                  <a:schemeClr val="dk1"/>
                </a:solidFill>
                <a:latin typeface="Calibri"/>
                <a:ea typeface="Calibri"/>
                <a:cs typeface="Calibri"/>
                <a:sym typeface="Calibri"/>
              </a:rPr>
              <a:t>Living Jewel Dreadnought Guitar, 2001</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Part of Taylor Guitar's Gallery Series of limited, highly decorated instruments, this Living Jewel features inlaid koi fish swimming around the sound hole and up the neck. Its body, with a back of big leaf maple and a top of bearclaw spruce, is colored with a transparent aqua finish.</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fd7912ea5e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2fd7912ea5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C.G. Conn </a:t>
            </a:r>
            <a:r>
              <a:rPr lang="en-US" sz="1300" b="1">
                <a:solidFill>
                  <a:schemeClr val="dk1"/>
                </a:solidFill>
                <a:latin typeface="Calibri"/>
                <a:ea typeface="Calibri"/>
                <a:cs typeface="Calibri"/>
                <a:sym typeface="Calibri"/>
              </a:rPr>
              <a:t>Double-Bell Euphonium, c. 1915</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Many members of the brass instrument family have been made with more than one bell. By pressing a valve, the player changes the flow of air through the instrument (the same mechanism controls the instrument's pitch) to emerge from one bell or another. Secondary bells were typically designed to provide a different tone quality.</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fd7912ea5e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fd7912ea5e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Beyond the Instruments: Sanctuary display at the Museum of Making Music</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fd7912ea5e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fd7912ea5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Steinway &amp; Sons </a:t>
            </a:r>
            <a:r>
              <a:rPr lang="en-US" sz="1300" b="1">
                <a:solidFill>
                  <a:schemeClr val="dk1"/>
                </a:solidFill>
                <a:latin typeface="Calibri"/>
                <a:ea typeface="Calibri"/>
                <a:cs typeface="Calibri"/>
                <a:sym typeface="Calibri"/>
              </a:rPr>
              <a:t>Victory Vertical Piano, 1944</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Like most other musical manufacturers during World War II, Steinway &amp; Sons was effectively prohibited from making instruments. Its production facilities were retooled to produce troop transport gliders and coffins. However, Steinway petitioned for and was awarded a government contract to design and build pianos that could be delivered to troops overseas. These pianos were ruggedized both to withstand the harsh environments that troops might encounter near front lines and to endure being airdropped in crates. Deliveries of the pianos, available in olive, blue, and gray, began in 1942.</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d7912ea5e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fd7912ea5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a:solidFill>
                  <a:srgbClr val="595959"/>
                </a:solidFill>
                <a:latin typeface="Barlow Medium"/>
                <a:ea typeface="Barlow Medium"/>
                <a:cs typeface="Barlow Medium"/>
                <a:sym typeface="Barlow Medium"/>
              </a:rPr>
              <a:t>The Victor Talking Machine Company’s Victor V phonograph was designed to impress with its look and sound: the large wooden “spearpoint” horn is part of an amplification mechanism that was considered among the best of its day.</a:t>
            </a:r>
            <a:endParaRPr sz="1200">
              <a:solidFill>
                <a:srgbClr val="595959"/>
              </a:solidFill>
              <a:latin typeface="Barlow Medium"/>
              <a:ea typeface="Barlow Medium"/>
              <a:cs typeface="Barlow Medium"/>
              <a:sym typeface="Barlow Medium"/>
            </a:endParaRPr>
          </a:p>
          <a:p>
            <a:pPr marL="0" lvl="0" indent="0" algn="l" rtl="0">
              <a:lnSpc>
                <a:spcPct val="100000"/>
              </a:lnSpc>
              <a:spcBef>
                <a:spcPts val="800"/>
              </a:spcBef>
              <a:spcAft>
                <a:spcPts val="0"/>
              </a:spcAft>
              <a:buSzPts val="1100"/>
              <a:buNone/>
            </a:pPr>
            <a:endParaRPr/>
          </a:p>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Victor Talking Machine Company </a:t>
            </a:r>
            <a:r>
              <a:rPr lang="en-US" sz="1200" b="1">
                <a:solidFill>
                  <a:schemeClr val="dk1"/>
                </a:solidFill>
                <a:latin typeface="Calibri"/>
                <a:ea typeface="Calibri"/>
                <a:cs typeface="Calibri"/>
                <a:sym typeface="Calibri"/>
              </a:rPr>
              <a:t>Victor V Phonograph, c. 1909</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Victor Talking Machine Company was founded in 1901 by Eldridge Johson, who gained experience with phonograph technology working with Emile Berliner, pioneer of the flat disc record. The company introduced a number of innovations to make records easier to manufacture and more durable. They also invested heavily in the recording of celebrity musicians and extensive marketing campaigns. Victor acquired American rights to the use of the phrase "His Master's Voice" and the accompanying image of the dog Nipper, who is depicted with a puzzled expression as he listens to the voice of his owner played through a phonograph.</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fd7912ea5e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fd7912ea5e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300">
                <a:solidFill>
                  <a:schemeClr val="dk1"/>
                </a:solidFill>
                <a:latin typeface="Calibri"/>
                <a:ea typeface="Calibri"/>
                <a:cs typeface="Calibri"/>
                <a:sym typeface="Calibri"/>
              </a:rPr>
              <a:t>Unknown </a:t>
            </a:r>
            <a:r>
              <a:rPr lang="en-US" sz="1300" b="1">
                <a:solidFill>
                  <a:schemeClr val="dk1"/>
                </a:solidFill>
                <a:latin typeface="Calibri"/>
                <a:ea typeface="Calibri"/>
                <a:cs typeface="Calibri"/>
                <a:sym typeface="Calibri"/>
              </a:rPr>
              <a:t>Music Box, c. 1870</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300">
                <a:solidFill>
                  <a:schemeClr val="dk1"/>
                </a:solidFill>
                <a:latin typeface="Calibri"/>
                <a:ea typeface="Calibri"/>
                <a:cs typeface="Calibri"/>
                <a:sym typeface="Calibri"/>
              </a:rPr>
              <a:t>Music boxes like this one represent one of the earliest forms of musical reproduction in the home. As with their much smaller contemporary versions, these music boxes feature a rotating cylinder with an array of pins that pluck a series of tines to produce sound. Their large size enables a wide range of available notes and even the inclusion of whistling bird mechanisms, pump organs, and more. The cylinders in these music boxes can shift laterally at the end of each tune, bringing a new set of pins into alignment with the tines so that a new tune is queued. Each music box can thus play multiple tunes from a single cylinder.</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200">
              <a:solidFill>
                <a:srgbClr val="595959"/>
              </a:solidFill>
              <a:latin typeface="Barlow Medium"/>
              <a:ea typeface="Barlow Medium"/>
              <a:cs typeface="Barlow Medium"/>
              <a:sym typeface="Barlow Medium"/>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fd7912ea5e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2fd7912ea5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1200">
                <a:solidFill>
                  <a:srgbClr val="595959"/>
                </a:solidFill>
                <a:latin typeface="Barlow Medium"/>
                <a:ea typeface="Barlow Medium"/>
                <a:cs typeface="Barlow Medium"/>
                <a:sym typeface="Barlow Medium"/>
              </a:rPr>
              <a:t>The celesta’s connection to fantasy and imagination has led to its inclusion in the scores for movies like </a:t>
            </a:r>
            <a:r>
              <a:rPr lang="en-US" sz="1200" i="1">
                <a:solidFill>
                  <a:srgbClr val="595959"/>
                </a:solidFill>
                <a:latin typeface="Barlow Medium"/>
                <a:ea typeface="Barlow Medium"/>
                <a:cs typeface="Barlow Medium"/>
                <a:sym typeface="Barlow Medium"/>
              </a:rPr>
              <a:t>Pinocchio</a:t>
            </a:r>
            <a:r>
              <a:rPr lang="en-US" sz="1200">
                <a:solidFill>
                  <a:srgbClr val="595959"/>
                </a:solidFill>
                <a:latin typeface="Barlow Medium"/>
                <a:ea typeface="Barlow Medium"/>
                <a:cs typeface="Barlow Medium"/>
                <a:sym typeface="Barlow Medium"/>
              </a:rPr>
              <a:t>, </a:t>
            </a:r>
            <a:r>
              <a:rPr lang="en-US" sz="1200" i="1">
                <a:solidFill>
                  <a:srgbClr val="595959"/>
                </a:solidFill>
                <a:latin typeface="Barlow Medium"/>
                <a:ea typeface="Barlow Medium"/>
                <a:cs typeface="Barlow Medium"/>
                <a:sym typeface="Barlow Medium"/>
              </a:rPr>
              <a:t>Willie Wonka and the Chocolate Factory</a:t>
            </a:r>
            <a:r>
              <a:rPr lang="en-US" sz="1200">
                <a:solidFill>
                  <a:srgbClr val="595959"/>
                </a:solidFill>
                <a:latin typeface="Barlow Medium"/>
                <a:ea typeface="Barlow Medium"/>
                <a:cs typeface="Barlow Medium"/>
                <a:sym typeface="Barlow Medium"/>
              </a:rPr>
              <a:t>, and </a:t>
            </a:r>
            <a:r>
              <a:rPr lang="en-US" sz="1200" i="1">
                <a:solidFill>
                  <a:srgbClr val="595959"/>
                </a:solidFill>
                <a:latin typeface="Barlow Medium"/>
                <a:ea typeface="Barlow Medium"/>
                <a:cs typeface="Barlow Medium"/>
                <a:sym typeface="Barlow Medium"/>
              </a:rPr>
              <a:t>Harry Potter and the Sorcerer’s Stone</a:t>
            </a:r>
            <a:r>
              <a:rPr lang="en-US" sz="1200">
                <a:solidFill>
                  <a:srgbClr val="595959"/>
                </a:solidFill>
                <a:latin typeface="Barlow Medium"/>
                <a:ea typeface="Barlow Medium"/>
                <a:cs typeface="Barlow Medium"/>
                <a:sym typeface="Barlow Medium"/>
              </a:rPr>
              <a:t>, and in the theme music for </a:t>
            </a:r>
            <a:r>
              <a:rPr lang="en-US" sz="1200" i="1">
                <a:solidFill>
                  <a:srgbClr val="595959"/>
                </a:solidFill>
                <a:latin typeface="Barlow Medium"/>
                <a:ea typeface="Barlow Medium"/>
                <a:cs typeface="Barlow Medium"/>
                <a:sym typeface="Barlow Medium"/>
              </a:rPr>
              <a:t>Mister Roger’s Neighborhood. </a:t>
            </a:r>
            <a:endParaRPr sz="1200" i="1">
              <a:solidFill>
                <a:srgbClr val="595959"/>
              </a:solidFill>
              <a:latin typeface="Barlow Medium"/>
              <a:ea typeface="Barlow Medium"/>
              <a:cs typeface="Barlow Medium"/>
              <a:sym typeface="Barlow Medium"/>
            </a:endParaRPr>
          </a:p>
          <a:p>
            <a:pPr marL="0" lvl="0" indent="0" algn="l" rtl="0">
              <a:lnSpc>
                <a:spcPct val="107916"/>
              </a:lnSpc>
              <a:spcBef>
                <a:spcPts val="800"/>
              </a:spcBef>
              <a:spcAft>
                <a:spcPts val="0"/>
              </a:spcAft>
              <a:buClr>
                <a:schemeClr val="dk1"/>
              </a:buClr>
              <a:buSzPts val="1100"/>
              <a:buFont typeface="Arial"/>
              <a:buNone/>
            </a:pPr>
            <a:r>
              <a:rPr lang="en-US" sz="1200">
                <a:solidFill>
                  <a:srgbClr val="595959"/>
                </a:solidFill>
                <a:latin typeface="Barlow Medium"/>
                <a:ea typeface="Barlow Medium"/>
                <a:cs typeface="Barlow Medium"/>
                <a:sym typeface="Barlow Medium"/>
              </a:rPr>
              <a:t>It has also been used frequently in genres like jazz, rock, and pop, often to evoke its dreamy qualities. Even though the instrument itself rarely spends time in the spotlight, its sound is recognized far and wide. </a:t>
            </a:r>
            <a:endParaRPr sz="1200">
              <a:solidFill>
                <a:srgbClr val="595959"/>
              </a:solidFill>
              <a:latin typeface="Barlow Medium"/>
              <a:ea typeface="Barlow Medium"/>
              <a:cs typeface="Barlow Medium"/>
              <a:sym typeface="Barlow Medium"/>
            </a:endParaRPr>
          </a:p>
          <a:p>
            <a:pPr marL="0" lvl="0" indent="0" algn="l" rtl="0">
              <a:lnSpc>
                <a:spcPct val="107916"/>
              </a:lnSpc>
              <a:spcBef>
                <a:spcPts val="800"/>
              </a:spcBef>
              <a:spcAft>
                <a:spcPts val="0"/>
              </a:spcAft>
              <a:buClr>
                <a:schemeClr val="dk1"/>
              </a:buClr>
              <a:buSzPts val="1100"/>
              <a:buFont typeface="Arial"/>
              <a:buNone/>
            </a:pPr>
            <a:endParaRPr sz="1200">
              <a:solidFill>
                <a:srgbClr val="595959"/>
              </a:solidFill>
              <a:latin typeface="Barlow Medium"/>
              <a:ea typeface="Barlow Medium"/>
              <a:cs typeface="Barlow Medium"/>
              <a:sym typeface="Barlow Medium"/>
            </a:endParaRPr>
          </a:p>
          <a:p>
            <a:pPr marL="0" lvl="0" indent="0" algn="l" rtl="0">
              <a:lnSpc>
                <a:spcPct val="115000"/>
              </a:lnSpc>
              <a:spcBef>
                <a:spcPts val="800"/>
              </a:spcBef>
              <a:spcAft>
                <a:spcPts val="0"/>
              </a:spcAft>
              <a:buSzPts val="1100"/>
              <a:buNone/>
            </a:pPr>
            <a:r>
              <a:rPr lang="en-US" sz="1300">
                <a:solidFill>
                  <a:schemeClr val="dk1"/>
                </a:solidFill>
                <a:latin typeface="Calibri"/>
                <a:ea typeface="Calibri"/>
                <a:cs typeface="Calibri"/>
                <a:sym typeface="Calibri"/>
              </a:rPr>
              <a:t>Schiedmayer Celesta </a:t>
            </a:r>
            <a:r>
              <a:rPr lang="en-US" sz="1300" b="1">
                <a:solidFill>
                  <a:schemeClr val="dk1"/>
                </a:solidFill>
                <a:latin typeface="Calibri"/>
                <a:ea typeface="Calibri"/>
                <a:cs typeface="Calibri"/>
                <a:sym typeface="Calibri"/>
              </a:rPr>
              <a:t>Five-Octave Celesta, 1964</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The celesta, invented in 1886, produces sound by striking metal plates-similar to a glockenspiel-with key-driven hammers-like a piano. Schiedmayer Celesta, the maker of this example, was founded in 1995 as a continuation of the Schiedmayer family legacy of instrument manufacturers that began in 1735. This celesta was customized by Schiedmayer for the Museum of Making Music to make the internal mechanisms under the keyboard visible.</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d7912ea5e_0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fd7912ea5e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Beyond the Instruments: Change display at the Museum of Making Music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d7912ea5e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fd7912ea5e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e09e8417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 name="Google Shape;73;g2fde09e8417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dc366b9d2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fdc366b9d2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200">
                <a:solidFill>
                  <a:schemeClr val="dk1"/>
                </a:solidFill>
                <a:latin typeface="Calibri"/>
                <a:ea typeface="Calibri"/>
                <a:cs typeface="Calibri"/>
                <a:sym typeface="Calibri"/>
              </a:rPr>
              <a:t>Hammond Organ Company </a:t>
            </a:r>
            <a:r>
              <a:rPr lang="en-US" sz="1200" b="1">
                <a:solidFill>
                  <a:schemeClr val="dk1"/>
                </a:solidFill>
                <a:latin typeface="Calibri"/>
                <a:ea typeface="Calibri"/>
                <a:cs typeface="Calibri"/>
                <a:sym typeface="Calibri"/>
              </a:rPr>
              <a:t>Model B-3 Electric Organ, 1960</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Hammond Organ Company introduced the Model B-3 in 1954 and produced it continuously until 1974. The deep "B" cabinet was first used in 1936, with successive models introducing new features. The B-3 is notable for its inclusion of "harmonic percussion," which adds a distinct percussive quality to the organ's sound. Despite being discontinued in 1974, the B-3 remains the most popular Hammond organ and is often emulated in digital instruments.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300" b="1">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fd7912ea5e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2fd7912ea5e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300">
                <a:solidFill>
                  <a:schemeClr val="dk1"/>
                </a:solidFill>
                <a:latin typeface="Calibri"/>
                <a:ea typeface="Calibri"/>
                <a:cs typeface="Calibri"/>
                <a:sym typeface="Calibri"/>
              </a:rPr>
              <a:t>Roland Corporation </a:t>
            </a:r>
            <a:r>
              <a:rPr lang="en-US" sz="1300" b="1">
                <a:solidFill>
                  <a:schemeClr val="dk1"/>
                </a:solidFill>
                <a:latin typeface="Calibri"/>
                <a:ea typeface="Calibri"/>
                <a:cs typeface="Calibri"/>
                <a:sym typeface="Calibri"/>
              </a:rPr>
              <a:t>TR-808 Rhythm Composer, 1980</a:t>
            </a:r>
            <a:endParaRPr sz="13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Roland’s TR-808 drum machine was introduced in 1980 as an affordable alternative to more expensive sample-based drum machines, particularly for musicians who just needed drums for demonstration purposes. By using synthesized sounds, the TR-808 could meet a lower price point but couldn’t match the sound quality of instruments like the Linn LM-1. After being discontinued in 1983, the TR-808 could be found on the used market for a fraction of its original price. Underground musicians pioneering the genres of hip hop and electronic dance music flocked to the instrument, both for its price and its unique sound. It was used extensively in the years following its introduction by musicians like Afrika Bambaataa, Run-DMC, Public Enemy, the Beastie Boys, and Talking Heads. The “808,” as it’s now commonly known, has been used on more hit records than any other drum machine and remains extremely popular today.</a:t>
            </a:r>
            <a:endParaRPr sz="1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fabc55ce79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fabc55ce79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2537ccc5f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2f2537ccc5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02a578cba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02a578cb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 name="Google Shape;7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100"/>
              <a:buNone/>
            </a:pPr>
            <a:endParaRPr sz="1200"/>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fdd6dd4d3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fdd6dd4d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fdd6dd4d3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g2fdd6dd4d31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f9f3e750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7f9f3e750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Beyond the Instruments: Artistry display at the Museum of Making Music</a:t>
            </a:r>
            <a:endParaRPr/>
          </a:p>
        </p:txBody>
      </p:sp>
      <p:sp>
        <p:nvSpPr>
          <p:cNvPr id="110" name="Google Shape;11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232199cab_0_6"/>
          <p:cNvSpPr txBox="1">
            <a:spLocks noGrp="1"/>
          </p:cNvSpPr>
          <p:nvPr>
            <p:ph type="ctrTitle"/>
          </p:nvPr>
        </p:nvSpPr>
        <p:spPr>
          <a:xfrm>
            <a:off x="415600" y="992767"/>
            <a:ext cx="11360700" cy="2361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700"/>
              <a:buFont typeface="Barlow"/>
              <a:buNone/>
              <a:defRPr sz="5700" b="1">
                <a:latin typeface="Barlow"/>
                <a:ea typeface="Barlow"/>
                <a:cs typeface="Barlow"/>
                <a:sym typeface="Barlow"/>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2" name="Google Shape;12;g2f232199cab_0_6"/>
          <p:cNvSpPr txBox="1">
            <a:spLocks noGrp="1"/>
          </p:cNvSpPr>
          <p:nvPr>
            <p:ph type="subTitle" idx="1"/>
          </p:nvPr>
        </p:nvSpPr>
        <p:spPr>
          <a:xfrm>
            <a:off x="415600" y="3354767"/>
            <a:ext cx="11360700" cy="14808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232199cab_0_6"/>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45"/>
        <p:cNvGrpSpPr/>
        <p:nvPr/>
      </p:nvGrpSpPr>
      <p:grpSpPr>
        <a:xfrm>
          <a:off x="0" y="0"/>
          <a:ext cx="0" cy="0"/>
          <a:chOff x="0" y="0"/>
          <a:chExt cx="0" cy="0"/>
        </a:xfrm>
      </p:grpSpPr>
      <p:sp>
        <p:nvSpPr>
          <p:cNvPr id="46" name="Google Shape;46;g2f232199cab_0_33"/>
          <p:cNvSpPr txBox="1">
            <a:spLocks noGrp="1"/>
          </p:cNvSpPr>
          <p:nvPr>
            <p:ph type="title"/>
          </p:nvPr>
        </p:nvSpPr>
        <p:spPr>
          <a:xfrm>
            <a:off x="489767" y="439033"/>
            <a:ext cx="11241900" cy="6891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2900"/>
              <a:buFont typeface="Barlow"/>
              <a:buNone/>
              <a:defRPr sz="2900">
                <a:latin typeface="Barlow"/>
                <a:ea typeface="Barlow"/>
                <a:cs typeface="Barlow"/>
                <a:sym typeface="Barlow"/>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7" name="Google Shape;47;g2f232199cab_0_33"/>
          <p:cNvSpPr txBox="1">
            <a:spLocks noGrp="1"/>
          </p:cNvSpPr>
          <p:nvPr>
            <p:ph type="body" idx="1"/>
          </p:nvPr>
        </p:nvSpPr>
        <p:spPr>
          <a:xfrm>
            <a:off x="489767" y="1128233"/>
            <a:ext cx="11241900" cy="1285500"/>
          </a:xfrm>
          <a:prstGeom prst="rect">
            <a:avLst/>
          </a:prstGeom>
          <a:noFill/>
          <a:ln>
            <a:noFill/>
          </a:ln>
        </p:spPr>
        <p:txBody>
          <a:bodyPr spcFirstLastPara="1" wrap="square" lIns="121900" tIns="121900" rIns="121900" bIns="121900" anchor="t" anchorCtr="0">
            <a:normAutofit/>
          </a:bodyPr>
          <a:lstStyle>
            <a:lvl1pPr marL="457200" lvl="0" indent="-400050" algn="l">
              <a:lnSpc>
                <a:spcPct val="115000"/>
              </a:lnSpc>
              <a:spcBef>
                <a:spcPts val="0"/>
              </a:spcBef>
              <a:spcAft>
                <a:spcPts val="0"/>
              </a:spcAft>
              <a:buSzPts val="2700"/>
              <a:buChar char="●"/>
              <a:defRPr sz="2700"/>
            </a:lvl1pPr>
            <a:lvl2pPr marL="914400" lvl="1" indent="-355600" algn="l">
              <a:lnSpc>
                <a:spcPct val="115000"/>
              </a:lnSpc>
              <a:spcBef>
                <a:spcPts val="0"/>
              </a:spcBef>
              <a:spcAft>
                <a:spcPts val="0"/>
              </a:spcAft>
              <a:buSzPts val="2000"/>
              <a:buChar char="○"/>
              <a:defRPr sz="2000"/>
            </a:lvl2pPr>
            <a:lvl3pPr marL="1371600" lvl="2" indent="-355600" algn="l">
              <a:lnSpc>
                <a:spcPct val="115000"/>
              </a:lnSpc>
              <a:spcBef>
                <a:spcPts val="0"/>
              </a:spcBef>
              <a:spcAft>
                <a:spcPts val="0"/>
              </a:spcAft>
              <a:buSzPts val="2000"/>
              <a:buChar char="■"/>
              <a:defRPr sz="2000"/>
            </a:lvl3pPr>
            <a:lvl4pPr marL="1828800" lvl="3" indent="-355600" algn="l">
              <a:lnSpc>
                <a:spcPct val="115000"/>
              </a:lnSpc>
              <a:spcBef>
                <a:spcPts val="0"/>
              </a:spcBef>
              <a:spcAft>
                <a:spcPts val="0"/>
              </a:spcAft>
              <a:buSzPts val="2000"/>
              <a:buChar char="●"/>
              <a:defRPr sz="2000"/>
            </a:lvl4pPr>
            <a:lvl5pPr marL="2286000" lvl="4" indent="-355600" algn="l">
              <a:lnSpc>
                <a:spcPct val="115000"/>
              </a:lnSpc>
              <a:spcBef>
                <a:spcPts val="0"/>
              </a:spcBef>
              <a:spcAft>
                <a:spcPts val="0"/>
              </a:spcAft>
              <a:buSzPts val="2000"/>
              <a:buChar char="○"/>
              <a:defRPr sz="2000"/>
            </a:lvl5pPr>
            <a:lvl6pPr marL="2743200" lvl="5" indent="-355600" algn="l">
              <a:lnSpc>
                <a:spcPct val="115000"/>
              </a:lnSpc>
              <a:spcBef>
                <a:spcPts val="0"/>
              </a:spcBef>
              <a:spcAft>
                <a:spcPts val="0"/>
              </a:spcAft>
              <a:buSzPts val="2000"/>
              <a:buChar char="■"/>
              <a:defRPr sz="2000"/>
            </a:lvl6pPr>
            <a:lvl7pPr marL="3200400" lvl="6" indent="-355600" algn="l">
              <a:lnSpc>
                <a:spcPct val="115000"/>
              </a:lnSpc>
              <a:spcBef>
                <a:spcPts val="0"/>
              </a:spcBef>
              <a:spcAft>
                <a:spcPts val="0"/>
              </a:spcAft>
              <a:buSzPts val="2000"/>
              <a:buChar char="●"/>
              <a:defRPr sz="2000"/>
            </a:lvl7pPr>
            <a:lvl8pPr marL="3657600" lvl="7" indent="-355600" algn="l">
              <a:lnSpc>
                <a:spcPct val="115000"/>
              </a:lnSpc>
              <a:spcBef>
                <a:spcPts val="0"/>
              </a:spcBef>
              <a:spcAft>
                <a:spcPts val="0"/>
              </a:spcAft>
              <a:buSzPts val="2000"/>
              <a:buChar char="○"/>
              <a:defRPr sz="2000"/>
            </a:lvl8pPr>
            <a:lvl9pPr marL="4114800" lvl="8" indent="-355600" algn="l">
              <a:lnSpc>
                <a:spcPct val="115000"/>
              </a:lnSpc>
              <a:spcBef>
                <a:spcPts val="0"/>
              </a:spcBef>
              <a:spcAft>
                <a:spcPts val="0"/>
              </a:spcAft>
              <a:buSzPts val="2000"/>
              <a:buChar char="■"/>
              <a:defRPr sz="2000"/>
            </a:lvl9pPr>
          </a:lstStyle>
          <a:p>
            <a:endParaRPr/>
          </a:p>
        </p:txBody>
      </p:sp>
      <p:sp>
        <p:nvSpPr>
          <p:cNvPr id="48" name="Google Shape;48;g2f232199cab_0_33"/>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g2f232199cab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g2f232199cab_0_38"/>
          <p:cNvSpPr txBox="1">
            <a:spLocks noGrp="1"/>
          </p:cNvSpPr>
          <p:nvPr>
            <p:ph type="title"/>
          </p:nvPr>
        </p:nvSpPr>
        <p:spPr>
          <a:xfrm>
            <a:off x="644900" y="566200"/>
            <a:ext cx="10724700" cy="51636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lnSpc>
                <a:spcPct val="100000"/>
              </a:lnSpc>
              <a:spcBef>
                <a:spcPts val="0"/>
              </a:spcBef>
              <a:spcAft>
                <a:spcPts val="0"/>
              </a:spcAft>
              <a:buSzPts val="6400"/>
              <a:buNone/>
              <a:defRPr sz="6400"/>
            </a:lvl2pPr>
            <a:lvl3pPr lvl="2" algn="ctr">
              <a:lnSpc>
                <a:spcPct val="100000"/>
              </a:lnSpc>
              <a:spcBef>
                <a:spcPts val="0"/>
              </a:spcBef>
              <a:spcAft>
                <a:spcPts val="0"/>
              </a:spcAft>
              <a:buSzPts val="6400"/>
              <a:buNone/>
              <a:defRPr sz="6400"/>
            </a:lvl3pPr>
            <a:lvl4pPr lvl="3" algn="ctr">
              <a:lnSpc>
                <a:spcPct val="100000"/>
              </a:lnSpc>
              <a:spcBef>
                <a:spcPts val="0"/>
              </a:spcBef>
              <a:spcAft>
                <a:spcPts val="0"/>
              </a:spcAft>
              <a:buSzPts val="6400"/>
              <a:buNone/>
              <a:defRPr sz="6400"/>
            </a:lvl4pPr>
            <a:lvl5pPr lvl="4" algn="ctr">
              <a:lnSpc>
                <a:spcPct val="100000"/>
              </a:lnSpc>
              <a:spcBef>
                <a:spcPts val="0"/>
              </a:spcBef>
              <a:spcAft>
                <a:spcPts val="0"/>
              </a:spcAft>
              <a:buSzPts val="6400"/>
              <a:buNone/>
              <a:defRPr sz="6400"/>
            </a:lvl5pPr>
            <a:lvl6pPr lvl="5" algn="ctr">
              <a:lnSpc>
                <a:spcPct val="100000"/>
              </a:lnSpc>
              <a:spcBef>
                <a:spcPts val="0"/>
              </a:spcBef>
              <a:spcAft>
                <a:spcPts val="0"/>
              </a:spcAft>
              <a:buSzPts val="6400"/>
              <a:buNone/>
              <a:defRPr sz="6400"/>
            </a:lvl6pPr>
            <a:lvl7pPr lvl="6" algn="ctr">
              <a:lnSpc>
                <a:spcPct val="100000"/>
              </a:lnSpc>
              <a:spcBef>
                <a:spcPts val="0"/>
              </a:spcBef>
              <a:spcAft>
                <a:spcPts val="0"/>
              </a:spcAft>
              <a:buSzPts val="6400"/>
              <a:buNone/>
              <a:defRPr sz="6400"/>
            </a:lvl7pPr>
            <a:lvl8pPr lvl="7" algn="ctr">
              <a:lnSpc>
                <a:spcPct val="100000"/>
              </a:lnSpc>
              <a:spcBef>
                <a:spcPts val="0"/>
              </a:spcBef>
              <a:spcAft>
                <a:spcPts val="0"/>
              </a:spcAft>
              <a:buSzPts val="6400"/>
              <a:buNone/>
              <a:defRPr sz="6400"/>
            </a:lvl8pPr>
            <a:lvl9pPr lvl="8" algn="ctr">
              <a:lnSpc>
                <a:spcPct val="100000"/>
              </a:lnSpc>
              <a:spcBef>
                <a:spcPts val="0"/>
              </a:spcBef>
              <a:spcAft>
                <a:spcPts val="0"/>
              </a:spcAft>
              <a:buSzPts val="6400"/>
              <a:buNone/>
              <a:defRPr sz="6400"/>
            </a:lvl9pPr>
          </a:lstStyle>
          <a:p>
            <a:endParaRPr/>
          </a:p>
        </p:txBody>
      </p:sp>
      <p:sp>
        <p:nvSpPr>
          <p:cNvPr id="52" name="Google Shape;52;g2f232199cab_0_38"/>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sp>
        <p:nvSpPr>
          <p:cNvPr id="54" name="Google Shape;54;g2f232199cab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2f232199cab_0_41"/>
          <p:cNvSpPr txBox="1">
            <a:spLocks noGrp="1"/>
          </p:cNvSpPr>
          <p:nvPr>
            <p:ph type="title"/>
          </p:nvPr>
        </p:nvSpPr>
        <p:spPr>
          <a:xfrm>
            <a:off x="651367" y="1469300"/>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300"/>
              <a:buFont typeface="Barlow"/>
              <a:buNone/>
              <a:defRPr sz="5300">
                <a:latin typeface="Barlow"/>
                <a:ea typeface="Barlow"/>
                <a:cs typeface="Barlow"/>
                <a:sym typeface="Barlow"/>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6" name="Google Shape;56;g2f232199cab_0_41"/>
          <p:cNvSpPr txBox="1">
            <a:spLocks noGrp="1"/>
          </p:cNvSpPr>
          <p:nvPr>
            <p:ph type="subTitle" idx="1"/>
          </p:nvPr>
        </p:nvSpPr>
        <p:spPr>
          <a:xfrm>
            <a:off x="651367" y="35887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g2f232199cab_0_41"/>
          <p:cNvSpPr txBox="1">
            <a:spLocks noGrp="1"/>
          </p:cNvSpPr>
          <p:nvPr>
            <p:ph type="body" idx="2"/>
          </p:nvPr>
        </p:nvSpPr>
        <p:spPr>
          <a:xfrm>
            <a:off x="6586000" y="813367"/>
            <a:ext cx="4591500" cy="47853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8" name="Google Shape;58;g2f232199cab_0_41"/>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g2f232199cab_0_47"/>
          <p:cNvSpPr txBox="1">
            <a:spLocks noGrp="1"/>
          </p:cNvSpPr>
          <p:nvPr>
            <p:ph type="body" idx="1"/>
          </p:nvPr>
        </p:nvSpPr>
        <p:spPr>
          <a:xfrm>
            <a:off x="424333" y="51859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61" name="Google Shape;61;g2f232199cab_0_47"/>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g2f232199cab_0_50"/>
          <p:cNvSpPr txBox="1">
            <a:spLocks noGrp="1"/>
          </p:cNvSpPr>
          <p:nvPr>
            <p:ph type="title" hasCustomPrompt="1"/>
          </p:nvPr>
        </p:nvSpPr>
        <p:spPr>
          <a:xfrm>
            <a:off x="415600" y="1859667"/>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4" name="Google Shape;64;g2f232199cab_0_50"/>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65" name="Google Shape;65;g2f232199cab_0_5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g2f232199cab_0_16"/>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Font typeface="Barlow"/>
              <a:buNone/>
              <a:defRPr b="1">
                <a:latin typeface="Barlow"/>
                <a:ea typeface="Barlow"/>
                <a:cs typeface="Barlow"/>
                <a:sym typeface="Barlow"/>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6" name="Google Shape;16;g2f232199cab_0_16"/>
          <p:cNvSpPr txBox="1">
            <a:spLocks noGrp="1"/>
          </p:cNvSpPr>
          <p:nvPr>
            <p:ph type="body" idx="1"/>
          </p:nvPr>
        </p:nvSpPr>
        <p:spPr>
          <a:xfrm>
            <a:off x="699700" y="1536633"/>
            <a:ext cx="10574100" cy="4062000"/>
          </a:xfrm>
          <a:prstGeom prst="rect">
            <a:avLst/>
          </a:prstGeom>
          <a:noFill/>
          <a:ln>
            <a:noFill/>
          </a:ln>
        </p:spPr>
        <p:txBody>
          <a:bodyPr spcFirstLastPara="1" wrap="square" lIns="121900" tIns="121900" rIns="121900" bIns="121900" anchor="t" anchorCtr="0">
            <a:normAutofit/>
          </a:bodyPr>
          <a:lstStyle>
            <a:lvl1pPr marL="457200" lvl="0" indent="-400050" algn="l">
              <a:lnSpc>
                <a:spcPct val="115000"/>
              </a:lnSpc>
              <a:spcBef>
                <a:spcPts val="0"/>
              </a:spcBef>
              <a:spcAft>
                <a:spcPts val="0"/>
              </a:spcAft>
              <a:buSzPts val="2700"/>
              <a:buChar char="●"/>
              <a:defRPr sz="2700"/>
            </a:lvl1pPr>
            <a:lvl2pPr marL="914400" lvl="1" indent="-381000" algn="l">
              <a:lnSpc>
                <a:spcPct val="115000"/>
              </a:lnSpc>
              <a:spcBef>
                <a:spcPts val="0"/>
              </a:spcBef>
              <a:spcAft>
                <a:spcPts val="0"/>
              </a:spcAft>
              <a:buSzPts val="2400"/>
              <a:buFont typeface="Barlow"/>
              <a:buChar char="○"/>
              <a:defRPr sz="2400">
                <a:latin typeface="Barlow"/>
                <a:ea typeface="Barlow"/>
                <a:cs typeface="Barlow"/>
                <a:sym typeface="Barlow"/>
              </a:defRPr>
            </a:lvl2pPr>
            <a:lvl3pPr marL="1371600" lvl="2" indent="-381000" algn="l">
              <a:lnSpc>
                <a:spcPct val="115000"/>
              </a:lnSpc>
              <a:spcBef>
                <a:spcPts val="0"/>
              </a:spcBef>
              <a:spcAft>
                <a:spcPts val="0"/>
              </a:spcAft>
              <a:buSzPts val="2400"/>
              <a:buFont typeface="Barlow"/>
              <a:buChar char="■"/>
              <a:defRPr sz="2400">
                <a:latin typeface="Barlow"/>
                <a:ea typeface="Barlow"/>
                <a:cs typeface="Barlow"/>
                <a:sym typeface="Barlow"/>
              </a:defRPr>
            </a:lvl3pPr>
            <a:lvl4pPr marL="1828800" lvl="3" indent="-381000" algn="l">
              <a:lnSpc>
                <a:spcPct val="115000"/>
              </a:lnSpc>
              <a:spcBef>
                <a:spcPts val="0"/>
              </a:spcBef>
              <a:spcAft>
                <a:spcPts val="0"/>
              </a:spcAft>
              <a:buSzPts val="2400"/>
              <a:buFont typeface="Barlow"/>
              <a:buChar char="●"/>
              <a:defRPr sz="2400">
                <a:latin typeface="Barlow"/>
                <a:ea typeface="Barlow"/>
                <a:cs typeface="Barlow"/>
                <a:sym typeface="Barlow"/>
              </a:defRPr>
            </a:lvl4pPr>
            <a:lvl5pPr marL="2286000" lvl="4" indent="-381000" algn="l">
              <a:lnSpc>
                <a:spcPct val="115000"/>
              </a:lnSpc>
              <a:spcBef>
                <a:spcPts val="0"/>
              </a:spcBef>
              <a:spcAft>
                <a:spcPts val="0"/>
              </a:spcAft>
              <a:buSzPts val="2400"/>
              <a:buFont typeface="Barlow"/>
              <a:buChar char="○"/>
              <a:defRPr sz="2400">
                <a:latin typeface="Barlow"/>
                <a:ea typeface="Barlow"/>
                <a:cs typeface="Barlow"/>
                <a:sym typeface="Barlow"/>
              </a:defRPr>
            </a:lvl5pPr>
            <a:lvl6pPr marL="2743200" lvl="5" indent="-381000" algn="l">
              <a:lnSpc>
                <a:spcPct val="115000"/>
              </a:lnSpc>
              <a:spcBef>
                <a:spcPts val="0"/>
              </a:spcBef>
              <a:spcAft>
                <a:spcPts val="0"/>
              </a:spcAft>
              <a:buSzPts val="2400"/>
              <a:buFont typeface="Barlow"/>
              <a:buChar char="■"/>
              <a:defRPr sz="2400">
                <a:latin typeface="Barlow"/>
                <a:ea typeface="Barlow"/>
                <a:cs typeface="Barlow"/>
                <a:sym typeface="Barlow"/>
              </a:defRPr>
            </a:lvl6pPr>
            <a:lvl7pPr marL="3200400" lvl="6" indent="-381000" algn="l">
              <a:lnSpc>
                <a:spcPct val="115000"/>
              </a:lnSpc>
              <a:spcBef>
                <a:spcPts val="0"/>
              </a:spcBef>
              <a:spcAft>
                <a:spcPts val="0"/>
              </a:spcAft>
              <a:buSzPts val="2400"/>
              <a:buFont typeface="Barlow"/>
              <a:buChar char="●"/>
              <a:defRPr sz="2400">
                <a:latin typeface="Barlow"/>
                <a:ea typeface="Barlow"/>
                <a:cs typeface="Barlow"/>
                <a:sym typeface="Barlow"/>
              </a:defRPr>
            </a:lvl7pPr>
            <a:lvl8pPr marL="3657600" lvl="7" indent="-381000" algn="l">
              <a:lnSpc>
                <a:spcPct val="115000"/>
              </a:lnSpc>
              <a:spcBef>
                <a:spcPts val="0"/>
              </a:spcBef>
              <a:spcAft>
                <a:spcPts val="0"/>
              </a:spcAft>
              <a:buSzPts val="2400"/>
              <a:buFont typeface="Barlow"/>
              <a:buChar char="○"/>
              <a:defRPr sz="2400">
                <a:latin typeface="Barlow"/>
                <a:ea typeface="Barlow"/>
                <a:cs typeface="Barlow"/>
                <a:sym typeface="Barlow"/>
              </a:defRPr>
            </a:lvl8pPr>
            <a:lvl9pPr marL="4114800" lvl="8" indent="-381000" algn="l">
              <a:lnSpc>
                <a:spcPct val="115000"/>
              </a:lnSpc>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17" name="Google Shape;17;g2f232199cab_0_16"/>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g2f232199cab_0_25"/>
          <p:cNvSpPr txBox="1">
            <a:spLocks noGrp="1"/>
          </p:cNvSpPr>
          <p:nvPr>
            <p:ph type="title"/>
          </p:nvPr>
        </p:nvSpPr>
        <p:spPr>
          <a:xfrm>
            <a:off x="664700" y="593367"/>
            <a:ext cx="109065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Font typeface="Barlow"/>
              <a:buNone/>
              <a:defRPr>
                <a:latin typeface="Barlow"/>
                <a:ea typeface="Barlow"/>
                <a:cs typeface="Barlow"/>
                <a:sym typeface="Barlow"/>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0" name="Google Shape;20;g2f232199cab_0_25"/>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g2f232199cab_0_1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Font typeface="Barlow"/>
              <a:buNone/>
              <a:defRPr sz="4800" b="1">
                <a:latin typeface="Barlow"/>
                <a:ea typeface="Barlow"/>
                <a:cs typeface="Barlow"/>
                <a:sym typeface="Barlow"/>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g2f232199cab_0_1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g2f232199cab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6" name="Google Shape;26;g2f232199cab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7" name="Google Shape;27;g2f232199cab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2f232199cab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g2f232199cab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g2f232199cab_0_54"/>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32"/>
        <p:cNvGrpSpPr/>
        <p:nvPr/>
      </p:nvGrpSpPr>
      <p:grpSpPr>
        <a:xfrm>
          <a:off x="0" y="0"/>
          <a:ext cx="0" cy="0"/>
          <a:chOff x="0" y="0"/>
          <a:chExt cx="0" cy="0"/>
        </a:xfrm>
      </p:grpSpPr>
      <p:sp>
        <p:nvSpPr>
          <p:cNvPr id="33" name="Google Shape;33;g2f232199cab_0_13"/>
          <p:cNvSpPr txBox="1">
            <a:spLocks noGrp="1"/>
          </p:cNvSpPr>
          <p:nvPr>
            <p:ph type="title"/>
          </p:nvPr>
        </p:nvSpPr>
        <p:spPr>
          <a:xfrm>
            <a:off x="568800" y="826733"/>
            <a:ext cx="11054400" cy="7635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a:latin typeface="Barlow"/>
                <a:ea typeface="Barlow"/>
                <a:cs typeface="Barlow"/>
                <a:sym typeface="Barlow"/>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 name="Google Shape;34;g2f232199cab_0_13"/>
          <p:cNvSpPr txBox="1">
            <a:spLocks noGrp="1"/>
          </p:cNvSpPr>
          <p:nvPr>
            <p:ph type="body" idx="1"/>
          </p:nvPr>
        </p:nvSpPr>
        <p:spPr>
          <a:xfrm>
            <a:off x="1451833" y="1924133"/>
            <a:ext cx="9463200" cy="3656100"/>
          </a:xfrm>
          <a:prstGeom prst="rect">
            <a:avLst/>
          </a:prstGeom>
          <a:noFill/>
          <a:ln>
            <a:noFill/>
          </a:ln>
        </p:spPr>
        <p:txBody>
          <a:bodyPr spcFirstLastPara="1" wrap="square" lIns="121900" tIns="121900" rIns="121900" bIns="121900" anchor="t" anchorCtr="0">
            <a:normAutofit/>
          </a:bodyPr>
          <a:lstStyle>
            <a:lvl1pPr marL="457200" lvl="0" indent="-400050" algn="l">
              <a:lnSpc>
                <a:spcPct val="115000"/>
              </a:lnSpc>
              <a:spcBef>
                <a:spcPts val="0"/>
              </a:spcBef>
              <a:spcAft>
                <a:spcPts val="0"/>
              </a:spcAft>
              <a:buSzPts val="2700"/>
              <a:buChar char="●"/>
              <a:defRPr sz="2700"/>
            </a:lvl1pPr>
            <a:lvl2pPr marL="914400" lvl="1" indent="-381000" algn="l">
              <a:lnSpc>
                <a:spcPct val="115000"/>
              </a:lnSpc>
              <a:spcBef>
                <a:spcPts val="0"/>
              </a:spcBef>
              <a:spcAft>
                <a:spcPts val="0"/>
              </a:spcAft>
              <a:buSzPts val="2400"/>
              <a:buChar char="○"/>
              <a:defRPr sz="2400"/>
            </a:lvl2pPr>
            <a:lvl3pPr marL="1371600" lvl="2" indent="-381000" algn="l">
              <a:lnSpc>
                <a:spcPct val="115000"/>
              </a:lnSpc>
              <a:spcBef>
                <a:spcPts val="0"/>
              </a:spcBef>
              <a:spcAft>
                <a:spcPts val="0"/>
              </a:spcAft>
              <a:buSzPts val="2400"/>
              <a:buChar char="■"/>
              <a:defRPr sz="2400"/>
            </a:lvl3pPr>
            <a:lvl4pPr marL="1828800" lvl="3" indent="-381000" algn="l">
              <a:lnSpc>
                <a:spcPct val="115000"/>
              </a:lnSpc>
              <a:spcBef>
                <a:spcPts val="0"/>
              </a:spcBef>
              <a:spcAft>
                <a:spcPts val="0"/>
              </a:spcAft>
              <a:buSzPts val="2400"/>
              <a:buChar char="●"/>
              <a:defRPr sz="2400"/>
            </a:lvl4pPr>
            <a:lvl5pPr marL="2286000" lvl="4" indent="-381000" algn="l">
              <a:lnSpc>
                <a:spcPct val="115000"/>
              </a:lnSpc>
              <a:spcBef>
                <a:spcPts val="0"/>
              </a:spcBef>
              <a:spcAft>
                <a:spcPts val="0"/>
              </a:spcAft>
              <a:buSzPts val="2400"/>
              <a:buChar char="○"/>
              <a:defRPr sz="2400"/>
            </a:lvl5pPr>
            <a:lvl6pPr marL="2743200" lvl="5" indent="-381000" algn="l">
              <a:lnSpc>
                <a:spcPct val="115000"/>
              </a:lnSpc>
              <a:spcBef>
                <a:spcPts val="0"/>
              </a:spcBef>
              <a:spcAft>
                <a:spcPts val="0"/>
              </a:spcAft>
              <a:buSzPts val="2400"/>
              <a:buChar char="■"/>
              <a:defRPr sz="2400"/>
            </a:lvl6pPr>
            <a:lvl7pPr marL="3200400" lvl="6" indent="-381000" algn="l">
              <a:lnSpc>
                <a:spcPct val="115000"/>
              </a:lnSpc>
              <a:spcBef>
                <a:spcPts val="0"/>
              </a:spcBef>
              <a:spcAft>
                <a:spcPts val="0"/>
              </a:spcAft>
              <a:buSzPts val="2400"/>
              <a:buChar char="●"/>
              <a:defRPr sz="2400"/>
            </a:lvl7pPr>
            <a:lvl8pPr marL="3657600" lvl="7" indent="-381000" algn="l">
              <a:lnSpc>
                <a:spcPct val="115000"/>
              </a:lnSpc>
              <a:spcBef>
                <a:spcPts val="0"/>
              </a:spcBef>
              <a:spcAft>
                <a:spcPts val="0"/>
              </a:spcAft>
              <a:buSzPts val="2400"/>
              <a:buChar char="○"/>
              <a:defRPr sz="2400"/>
            </a:lvl8pPr>
            <a:lvl9pPr marL="4114800" lvl="8" indent="-381000" algn="l">
              <a:lnSpc>
                <a:spcPct val="115000"/>
              </a:lnSpc>
              <a:spcBef>
                <a:spcPts val="0"/>
              </a:spcBef>
              <a:spcAft>
                <a:spcPts val="0"/>
              </a:spcAft>
              <a:buSzPts val="2400"/>
              <a:buChar char="■"/>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2f232199cab_0_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Font typeface="Barlow"/>
              <a:buNone/>
              <a:defRPr>
                <a:latin typeface="Barlow"/>
                <a:ea typeface="Barlow"/>
                <a:cs typeface="Barlow"/>
                <a:sym typeface="Barlow"/>
              </a:defRPr>
            </a:lvl1pPr>
            <a:lvl2pPr lvl="1" algn="l">
              <a:lnSpc>
                <a:spcPct val="100000"/>
              </a:lnSpc>
              <a:spcBef>
                <a:spcPts val="0"/>
              </a:spcBef>
              <a:spcAft>
                <a:spcPts val="0"/>
              </a:spcAft>
              <a:buSzPts val="3700"/>
              <a:buFont typeface="Barlow"/>
              <a:buNone/>
              <a:defRPr b="1">
                <a:latin typeface="Barlow"/>
                <a:ea typeface="Barlow"/>
                <a:cs typeface="Barlow"/>
                <a:sym typeface="Barlow"/>
              </a:defRPr>
            </a:lvl2pPr>
            <a:lvl3pPr lvl="2" algn="l">
              <a:lnSpc>
                <a:spcPct val="100000"/>
              </a:lnSpc>
              <a:spcBef>
                <a:spcPts val="0"/>
              </a:spcBef>
              <a:spcAft>
                <a:spcPts val="0"/>
              </a:spcAft>
              <a:buSzPts val="3700"/>
              <a:buFont typeface="Barlow"/>
              <a:buNone/>
              <a:defRPr b="1">
                <a:latin typeface="Barlow"/>
                <a:ea typeface="Barlow"/>
                <a:cs typeface="Barlow"/>
                <a:sym typeface="Barlow"/>
              </a:defRPr>
            </a:lvl3pPr>
            <a:lvl4pPr lvl="3" algn="l">
              <a:lnSpc>
                <a:spcPct val="100000"/>
              </a:lnSpc>
              <a:spcBef>
                <a:spcPts val="0"/>
              </a:spcBef>
              <a:spcAft>
                <a:spcPts val="0"/>
              </a:spcAft>
              <a:buSzPts val="3700"/>
              <a:buFont typeface="Barlow"/>
              <a:buNone/>
              <a:defRPr b="1">
                <a:latin typeface="Barlow"/>
                <a:ea typeface="Barlow"/>
                <a:cs typeface="Barlow"/>
                <a:sym typeface="Barlow"/>
              </a:defRPr>
            </a:lvl4pPr>
            <a:lvl5pPr lvl="4" algn="l">
              <a:lnSpc>
                <a:spcPct val="100000"/>
              </a:lnSpc>
              <a:spcBef>
                <a:spcPts val="0"/>
              </a:spcBef>
              <a:spcAft>
                <a:spcPts val="0"/>
              </a:spcAft>
              <a:buSzPts val="3700"/>
              <a:buFont typeface="Barlow"/>
              <a:buNone/>
              <a:defRPr b="1">
                <a:latin typeface="Barlow"/>
                <a:ea typeface="Barlow"/>
                <a:cs typeface="Barlow"/>
                <a:sym typeface="Barlow"/>
              </a:defRPr>
            </a:lvl5pPr>
            <a:lvl6pPr lvl="5" algn="l">
              <a:lnSpc>
                <a:spcPct val="100000"/>
              </a:lnSpc>
              <a:spcBef>
                <a:spcPts val="0"/>
              </a:spcBef>
              <a:spcAft>
                <a:spcPts val="0"/>
              </a:spcAft>
              <a:buSzPts val="3700"/>
              <a:buFont typeface="Barlow"/>
              <a:buNone/>
              <a:defRPr b="1">
                <a:latin typeface="Barlow"/>
                <a:ea typeface="Barlow"/>
                <a:cs typeface="Barlow"/>
                <a:sym typeface="Barlow"/>
              </a:defRPr>
            </a:lvl6pPr>
            <a:lvl7pPr lvl="6" algn="l">
              <a:lnSpc>
                <a:spcPct val="100000"/>
              </a:lnSpc>
              <a:spcBef>
                <a:spcPts val="0"/>
              </a:spcBef>
              <a:spcAft>
                <a:spcPts val="0"/>
              </a:spcAft>
              <a:buSzPts val="3700"/>
              <a:buFont typeface="Barlow"/>
              <a:buNone/>
              <a:defRPr b="1">
                <a:latin typeface="Barlow"/>
                <a:ea typeface="Barlow"/>
                <a:cs typeface="Barlow"/>
                <a:sym typeface="Barlow"/>
              </a:defRPr>
            </a:lvl7pPr>
            <a:lvl8pPr lvl="7" algn="l">
              <a:lnSpc>
                <a:spcPct val="100000"/>
              </a:lnSpc>
              <a:spcBef>
                <a:spcPts val="0"/>
              </a:spcBef>
              <a:spcAft>
                <a:spcPts val="0"/>
              </a:spcAft>
              <a:buSzPts val="3700"/>
              <a:buFont typeface="Barlow"/>
              <a:buNone/>
              <a:defRPr b="1">
                <a:latin typeface="Barlow"/>
                <a:ea typeface="Barlow"/>
                <a:cs typeface="Barlow"/>
                <a:sym typeface="Barlow"/>
              </a:defRPr>
            </a:lvl8pPr>
            <a:lvl9pPr lvl="8" algn="l">
              <a:lnSpc>
                <a:spcPct val="100000"/>
              </a:lnSpc>
              <a:spcBef>
                <a:spcPts val="0"/>
              </a:spcBef>
              <a:spcAft>
                <a:spcPts val="0"/>
              </a:spcAft>
              <a:buSzPts val="3700"/>
              <a:buFont typeface="Barlow"/>
              <a:buNone/>
              <a:defRPr b="1">
                <a:latin typeface="Barlow"/>
                <a:ea typeface="Barlow"/>
                <a:cs typeface="Barlow"/>
                <a:sym typeface="Barlow"/>
              </a:defRPr>
            </a:lvl9pPr>
          </a:lstStyle>
          <a:p>
            <a:endParaRPr/>
          </a:p>
        </p:txBody>
      </p:sp>
      <p:sp>
        <p:nvSpPr>
          <p:cNvPr id="37" name="Google Shape;37;g2f232199cab_0_20"/>
          <p:cNvSpPr txBox="1">
            <a:spLocks noGrp="1"/>
          </p:cNvSpPr>
          <p:nvPr>
            <p:ph type="body" idx="1"/>
          </p:nvPr>
        </p:nvSpPr>
        <p:spPr>
          <a:xfrm>
            <a:off x="454800" y="1536633"/>
            <a:ext cx="52941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55600" algn="l">
              <a:lnSpc>
                <a:spcPct val="115000"/>
              </a:lnSpc>
              <a:spcBef>
                <a:spcPts val="0"/>
              </a:spcBef>
              <a:spcAft>
                <a:spcPts val="0"/>
              </a:spcAft>
              <a:buSzPts val="2000"/>
              <a:buChar char="○"/>
              <a:defRPr sz="2000"/>
            </a:lvl2pPr>
            <a:lvl3pPr marL="1371600" lvl="2" indent="-355600" algn="l">
              <a:lnSpc>
                <a:spcPct val="115000"/>
              </a:lnSpc>
              <a:spcBef>
                <a:spcPts val="0"/>
              </a:spcBef>
              <a:spcAft>
                <a:spcPts val="0"/>
              </a:spcAft>
              <a:buSzPts val="2000"/>
              <a:buChar char="■"/>
              <a:defRPr sz="2000"/>
            </a:lvl3pPr>
            <a:lvl4pPr marL="1828800" lvl="3" indent="-355600" algn="l">
              <a:lnSpc>
                <a:spcPct val="115000"/>
              </a:lnSpc>
              <a:spcBef>
                <a:spcPts val="0"/>
              </a:spcBef>
              <a:spcAft>
                <a:spcPts val="0"/>
              </a:spcAft>
              <a:buSzPts val="2000"/>
              <a:buChar char="●"/>
              <a:defRPr sz="2000"/>
            </a:lvl4pPr>
            <a:lvl5pPr marL="2286000" lvl="4" indent="-355600" algn="l">
              <a:lnSpc>
                <a:spcPct val="115000"/>
              </a:lnSpc>
              <a:spcBef>
                <a:spcPts val="0"/>
              </a:spcBef>
              <a:spcAft>
                <a:spcPts val="0"/>
              </a:spcAft>
              <a:buSzPts val="2000"/>
              <a:buChar char="○"/>
              <a:defRPr sz="2000"/>
            </a:lvl5pPr>
            <a:lvl6pPr marL="2743200" lvl="5" indent="-355600" algn="l">
              <a:lnSpc>
                <a:spcPct val="115000"/>
              </a:lnSpc>
              <a:spcBef>
                <a:spcPts val="0"/>
              </a:spcBef>
              <a:spcAft>
                <a:spcPts val="0"/>
              </a:spcAft>
              <a:buSzPts val="2000"/>
              <a:buChar char="■"/>
              <a:defRPr sz="2000"/>
            </a:lvl6pPr>
            <a:lvl7pPr marL="3200400" lvl="6" indent="-355600" algn="l">
              <a:lnSpc>
                <a:spcPct val="115000"/>
              </a:lnSpc>
              <a:spcBef>
                <a:spcPts val="0"/>
              </a:spcBef>
              <a:spcAft>
                <a:spcPts val="0"/>
              </a:spcAft>
              <a:buSzPts val="2000"/>
              <a:buChar char="●"/>
              <a:defRPr sz="2000"/>
            </a:lvl7pPr>
            <a:lvl8pPr marL="3657600" lvl="7" indent="-355600" algn="l">
              <a:lnSpc>
                <a:spcPct val="115000"/>
              </a:lnSpc>
              <a:spcBef>
                <a:spcPts val="0"/>
              </a:spcBef>
              <a:spcAft>
                <a:spcPts val="0"/>
              </a:spcAft>
              <a:buSzPts val="2000"/>
              <a:buChar char="○"/>
              <a:defRPr sz="2000"/>
            </a:lvl8pPr>
            <a:lvl9pPr marL="4114800" lvl="8" indent="-355600" algn="l">
              <a:lnSpc>
                <a:spcPct val="115000"/>
              </a:lnSpc>
              <a:spcBef>
                <a:spcPts val="0"/>
              </a:spcBef>
              <a:spcAft>
                <a:spcPts val="0"/>
              </a:spcAft>
              <a:buSzPts val="2000"/>
              <a:buChar char="■"/>
              <a:defRPr sz="2000"/>
            </a:lvl9pPr>
          </a:lstStyle>
          <a:p>
            <a:endParaRPr/>
          </a:p>
        </p:txBody>
      </p:sp>
      <p:sp>
        <p:nvSpPr>
          <p:cNvPr id="38" name="Google Shape;38;g2f232199cab_0_20"/>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74650" algn="l">
              <a:lnSpc>
                <a:spcPct val="115000"/>
              </a:lnSpc>
              <a:spcBef>
                <a:spcPts val="0"/>
              </a:spcBef>
              <a:spcAft>
                <a:spcPts val="0"/>
              </a:spcAft>
              <a:buSzPts val="2300"/>
              <a:buChar char="●"/>
              <a:defRPr sz="2300"/>
            </a:lvl1pPr>
            <a:lvl2pPr marL="914400" lvl="1" indent="-355600" algn="l">
              <a:lnSpc>
                <a:spcPct val="115000"/>
              </a:lnSpc>
              <a:spcBef>
                <a:spcPts val="0"/>
              </a:spcBef>
              <a:spcAft>
                <a:spcPts val="0"/>
              </a:spcAft>
              <a:buSzPts val="2000"/>
              <a:buChar char="○"/>
              <a:defRPr sz="2000"/>
            </a:lvl2pPr>
            <a:lvl3pPr marL="1371600" lvl="2" indent="-355600" algn="l">
              <a:lnSpc>
                <a:spcPct val="115000"/>
              </a:lnSpc>
              <a:spcBef>
                <a:spcPts val="0"/>
              </a:spcBef>
              <a:spcAft>
                <a:spcPts val="0"/>
              </a:spcAft>
              <a:buSzPts val="2000"/>
              <a:buChar char="■"/>
              <a:defRPr sz="2000"/>
            </a:lvl3pPr>
            <a:lvl4pPr marL="1828800" lvl="3" indent="-355600" algn="l">
              <a:lnSpc>
                <a:spcPct val="115000"/>
              </a:lnSpc>
              <a:spcBef>
                <a:spcPts val="0"/>
              </a:spcBef>
              <a:spcAft>
                <a:spcPts val="0"/>
              </a:spcAft>
              <a:buSzPts val="2000"/>
              <a:buChar char="●"/>
              <a:defRPr sz="2000"/>
            </a:lvl4pPr>
            <a:lvl5pPr marL="2286000" lvl="4" indent="-355600" algn="l">
              <a:lnSpc>
                <a:spcPct val="115000"/>
              </a:lnSpc>
              <a:spcBef>
                <a:spcPts val="0"/>
              </a:spcBef>
              <a:spcAft>
                <a:spcPts val="0"/>
              </a:spcAft>
              <a:buSzPts val="2000"/>
              <a:buChar char="○"/>
              <a:defRPr sz="2000"/>
            </a:lvl5pPr>
            <a:lvl6pPr marL="2743200" lvl="5" indent="-355600" algn="l">
              <a:lnSpc>
                <a:spcPct val="115000"/>
              </a:lnSpc>
              <a:spcBef>
                <a:spcPts val="0"/>
              </a:spcBef>
              <a:spcAft>
                <a:spcPts val="0"/>
              </a:spcAft>
              <a:buSzPts val="2000"/>
              <a:buChar char="■"/>
              <a:defRPr sz="2000"/>
            </a:lvl6pPr>
            <a:lvl7pPr marL="3200400" lvl="6" indent="-355600" algn="l">
              <a:lnSpc>
                <a:spcPct val="115000"/>
              </a:lnSpc>
              <a:spcBef>
                <a:spcPts val="0"/>
              </a:spcBef>
              <a:spcAft>
                <a:spcPts val="0"/>
              </a:spcAft>
              <a:buSzPts val="2000"/>
              <a:buChar char="●"/>
              <a:defRPr sz="2000"/>
            </a:lvl7pPr>
            <a:lvl8pPr marL="3657600" lvl="7" indent="-355600" algn="l">
              <a:lnSpc>
                <a:spcPct val="115000"/>
              </a:lnSpc>
              <a:spcBef>
                <a:spcPts val="0"/>
              </a:spcBef>
              <a:spcAft>
                <a:spcPts val="0"/>
              </a:spcAft>
              <a:buSzPts val="2000"/>
              <a:buChar char="○"/>
              <a:defRPr sz="2000"/>
            </a:lvl8pPr>
            <a:lvl9pPr marL="4114800" lvl="8" indent="-355600" algn="l">
              <a:lnSpc>
                <a:spcPct val="115000"/>
              </a:lnSpc>
              <a:spcBef>
                <a:spcPts val="0"/>
              </a:spcBef>
              <a:spcAft>
                <a:spcPts val="0"/>
              </a:spcAft>
              <a:buSzPts val="2000"/>
              <a:buChar char="■"/>
              <a:defRPr sz="2000"/>
            </a:lvl9pPr>
          </a:lstStyle>
          <a:p>
            <a:endParaRPr/>
          </a:p>
        </p:txBody>
      </p:sp>
      <p:sp>
        <p:nvSpPr>
          <p:cNvPr id="39" name="Google Shape;39;g2f232199cab_0_2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40"/>
        <p:cNvGrpSpPr/>
        <p:nvPr/>
      </p:nvGrpSpPr>
      <p:grpSpPr>
        <a:xfrm>
          <a:off x="0" y="0"/>
          <a:ext cx="0" cy="0"/>
          <a:chOff x="0" y="0"/>
          <a:chExt cx="0" cy="0"/>
        </a:xfrm>
      </p:grpSpPr>
      <p:sp>
        <p:nvSpPr>
          <p:cNvPr id="41" name="Google Shape;41;g2f232199cab_0_28"/>
          <p:cNvSpPr txBox="1">
            <a:spLocks noGrp="1"/>
          </p:cNvSpPr>
          <p:nvPr>
            <p:ph type="title"/>
          </p:nvPr>
        </p:nvSpPr>
        <p:spPr>
          <a:xfrm>
            <a:off x="637833" y="1471067"/>
            <a:ext cx="49212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2900"/>
              <a:buFont typeface="Barlow"/>
              <a:buNone/>
              <a:defRPr sz="2900">
                <a:latin typeface="Barlow"/>
                <a:ea typeface="Barlow"/>
                <a:cs typeface="Barlow"/>
                <a:sym typeface="Barlow"/>
              </a:defRPr>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2" name="Google Shape;42;g2f232199cab_0_28"/>
          <p:cNvSpPr txBox="1">
            <a:spLocks noGrp="1"/>
          </p:cNvSpPr>
          <p:nvPr>
            <p:ph type="body" idx="1"/>
          </p:nvPr>
        </p:nvSpPr>
        <p:spPr>
          <a:xfrm>
            <a:off x="637833" y="2667000"/>
            <a:ext cx="4505700" cy="3425100"/>
          </a:xfrm>
          <a:prstGeom prst="rect">
            <a:avLst/>
          </a:prstGeom>
          <a:noFill/>
          <a:ln>
            <a:noFill/>
          </a:ln>
        </p:spPr>
        <p:txBody>
          <a:bodyPr spcFirstLastPara="1" wrap="square" lIns="121900" tIns="121900" rIns="121900" bIns="121900" anchor="t" anchorCtr="0">
            <a:normAutofit/>
          </a:bodyPr>
          <a:lstStyle>
            <a:lvl1pPr marL="457200" lvl="0" indent="-400050" algn="l">
              <a:lnSpc>
                <a:spcPct val="115000"/>
              </a:lnSpc>
              <a:spcBef>
                <a:spcPts val="0"/>
              </a:spcBef>
              <a:spcAft>
                <a:spcPts val="0"/>
              </a:spcAft>
              <a:buSzPts val="2700"/>
              <a:buChar char="●"/>
              <a:defRPr sz="2700"/>
            </a:lvl1pPr>
            <a:lvl2pPr marL="914400" lvl="1" indent="-355600" algn="l">
              <a:lnSpc>
                <a:spcPct val="115000"/>
              </a:lnSpc>
              <a:spcBef>
                <a:spcPts val="0"/>
              </a:spcBef>
              <a:spcAft>
                <a:spcPts val="0"/>
              </a:spcAft>
              <a:buSzPts val="2000"/>
              <a:buChar char="○"/>
              <a:defRPr sz="2000"/>
            </a:lvl2pPr>
            <a:lvl3pPr marL="1371600" lvl="2" indent="-355600" algn="l">
              <a:lnSpc>
                <a:spcPct val="115000"/>
              </a:lnSpc>
              <a:spcBef>
                <a:spcPts val="0"/>
              </a:spcBef>
              <a:spcAft>
                <a:spcPts val="0"/>
              </a:spcAft>
              <a:buSzPts val="2000"/>
              <a:buChar char="■"/>
              <a:defRPr sz="2000"/>
            </a:lvl3pPr>
            <a:lvl4pPr marL="1828800" lvl="3" indent="-355600" algn="l">
              <a:lnSpc>
                <a:spcPct val="115000"/>
              </a:lnSpc>
              <a:spcBef>
                <a:spcPts val="0"/>
              </a:spcBef>
              <a:spcAft>
                <a:spcPts val="0"/>
              </a:spcAft>
              <a:buSzPts val="2000"/>
              <a:buChar char="●"/>
              <a:defRPr sz="2000"/>
            </a:lvl4pPr>
            <a:lvl5pPr marL="2286000" lvl="4" indent="-355600" algn="l">
              <a:lnSpc>
                <a:spcPct val="115000"/>
              </a:lnSpc>
              <a:spcBef>
                <a:spcPts val="0"/>
              </a:spcBef>
              <a:spcAft>
                <a:spcPts val="0"/>
              </a:spcAft>
              <a:buSzPts val="2000"/>
              <a:buChar char="○"/>
              <a:defRPr sz="2000"/>
            </a:lvl5pPr>
            <a:lvl6pPr marL="2743200" lvl="5" indent="-355600" algn="l">
              <a:lnSpc>
                <a:spcPct val="115000"/>
              </a:lnSpc>
              <a:spcBef>
                <a:spcPts val="0"/>
              </a:spcBef>
              <a:spcAft>
                <a:spcPts val="0"/>
              </a:spcAft>
              <a:buSzPts val="2000"/>
              <a:buChar char="■"/>
              <a:defRPr sz="2000"/>
            </a:lvl6pPr>
            <a:lvl7pPr marL="3200400" lvl="6" indent="-355600" algn="l">
              <a:lnSpc>
                <a:spcPct val="115000"/>
              </a:lnSpc>
              <a:spcBef>
                <a:spcPts val="0"/>
              </a:spcBef>
              <a:spcAft>
                <a:spcPts val="0"/>
              </a:spcAft>
              <a:buSzPts val="2000"/>
              <a:buChar char="●"/>
              <a:defRPr sz="2000"/>
            </a:lvl7pPr>
            <a:lvl8pPr marL="3657600" lvl="7" indent="-355600" algn="l">
              <a:lnSpc>
                <a:spcPct val="115000"/>
              </a:lnSpc>
              <a:spcBef>
                <a:spcPts val="0"/>
              </a:spcBef>
              <a:spcAft>
                <a:spcPts val="0"/>
              </a:spcAft>
              <a:buSzPts val="2000"/>
              <a:buChar char="○"/>
              <a:defRPr sz="2000"/>
            </a:lvl8pPr>
            <a:lvl9pPr marL="4114800" lvl="8" indent="-355600" algn="l">
              <a:lnSpc>
                <a:spcPct val="115000"/>
              </a:lnSpc>
              <a:spcBef>
                <a:spcPts val="0"/>
              </a:spcBef>
              <a:spcAft>
                <a:spcPts val="0"/>
              </a:spcAft>
              <a:buSzPts val="2000"/>
              <a:buChar char="■"/>
              <a:defRPr sz="2000"/>
            </a:lvl9pPr>
          </a:lstStyle>
          <a:p>
            <a:endParaRPr/>
          </a:p>
        </p:txBody>
      </p:sp>
      <p:sp>
        <p:nvSpPr>
          <p:cNvPr id="43" name="Google Shape;43;g2f232199cab_0_28"/>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g2f232199cab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highlight>
                <a:schemeClr val="lt1"/>
              </a:highlight>
              <a:latin typeface="Barlow Medium"/>
              <a:ea typeface="Barlow Medium"/>
              <a:cs typeface="Barlow Medium"/>
              <a:sym typeface="Barlow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232199cab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rgbClr val="01486B"/>
              </a:buClr>
              <a:buSzPts val="3700"/>
              <a:buFont typeface="Roboto"/>
              <a:buNone/>
              <a:defRPr sz="3700" b="1" i="0" u="none" strike="noStrike" cap="none">
                <a:solidFill>
                  <a:srgbClr val="01486B"/>
                </a:solidFill>
                <a:latin typeface="Roboto"/>
                <a:ea typeface="Roboto"/>
                <a:cs typeface="Roboto"/>
                <a:sym typeface="Roboto"/>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2f232199cab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Barlow Medium"/>
              <a:buChar char="●"/>
              <a:defRPr sz="2400" b="0" i="0" u="none" strike="noStrike" cap="none">
                <a:solidFill>
                  <a:schemeClr val="dk2"/>
                </a:solidFill>
                <a:latin typeface="Barlow Medium"/>
                <a:ea typeface="Barlow Medium"/>
                <a:cs typeface="Barlow Medium"/>
                <a:sym typeface="Barlow Medium"/>
              </a:defRPr>
            </a:lvl1pPr>
            <a:lvl2pPr marL="914400" marR="0" lvl="1"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2pPr>
            <a:lvl3pPr marL="1371600" marR="0" lvl="2"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3pPr>
            <a:lvl4pPr marL="1828800" marR="0" lvl="3"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4pPr>
            <a:lvl5pPr marL="2286000" marR="0" lvl="4"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5pPr>
            <a:lvl6pPr marL="2743200" marR="0" lvl="5"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6pPr>
            <a:lvl7pPr marL="3200400" marR="0" lvl="6"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7pPr>
            <a:lvl8pPr marL="3657600" marR="0" lvl="7"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8pPr>
            <a:lvl9pPr marL="4114800" marR="0" lvl="8" indent="-349250" algn="l" rtl="0">
              <a:lnSpc>
                <a:spcPct val="115000"/>
              </a:lnSpc>
              <a:spcBef>
                <a:spcPts val="0"/>
              </a:spcBef>
              <a:spcAft>
                <a:spcPts val="0"/>
              </a:spcAft>
              <a:buClr>
                <a:schemeClr val="dk2"/>
              </a:buClr>
              <a:buSzPts val="1900"/>
              <a:buFont typeface="Barlow"/>
              <a:buChar char="■"/>
              <a:defRPr sz="1900" b="0" i="0" u="none" strike="noStrike" cap="none">
                <a:solidFill>
                  <a:schemeClr val="dk2"/>
                </a:solidFill>
                <a:latin typeface="Barlow"/>
                <a:ea typeface="Barlow"/>
                <a:cs typeface="Barlow"/>
                <a:sym typeface="Barlow"/>
              </a:defRPr>
            </a:lvl9pPr>
          </a:lstStyle>
          <a:p>
            <a:endParaRPr/>
          </a:p>
        </p:txBody>
      </p:sp>
      <p:sp>
        <p:nvSpPr>
          <p:cNvPr id="8" name="Google Shape;8;g2f232199cab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232199cab_0_0"/>
          <p:cNvSpPr txBox="1"/>
          <p:nvPr/>
        </p:nvSpPr>
        <p:spPr>
          <a:xfrm>
            <a:off x="8559107" y="6353000"/>
            <a:ext cx="3633000" cy="5052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chemeClr val="dk1"/>
              </a:buClr>
              <a:buSzPts val="1100"/>
              <a:buFont typeface="Arial"/>
              <a:buNone/>
            </a:pPr>
            <a:r>
              <a:rPr lang="en-US" sz="1700" b="1" i="0" u="none" strike="noStrike" cap="none">
                <a:solidFill>
                  <a:schemeClr val="lt1"/>
                </a:solidFill>
                <a:latin typeface="Barlow"/>
                <a:ea typeface="Barlow"/>
                <a:cs typeface="Barlow"/>
                <a:sym typeface="Barlow"/>
              </a:rPr>
              <a:t>Think Like a Retailer</a:t>
            </a:r>
            <a:endParaRPr sz="1700" b="1" i="0" u="none" strike="noStrike" cap="none">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laqPRCuRh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fd7912ea5e_0_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103664"/>
              <a:buFont typeface="Play"/>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103664"/>
              <a:buFont typeface="Play"/>
              <a:buNone/>
            </a:pPr>
            <a:r>
              <a:rPr lang="en-US" sz="3820">
                <a:solidFill>
                  <a:schemeClr val="accent1"/>
                </a:solidFill>
              </a:rPr>
              <a:t>Artistry</a:t>
            </a:r>
            <a:endParaRPr/>
          </a:p>
        </p:txBody>
      </p:sp>
      <p:sp>
        <p:nvSpPr>
          <p:cNvPr id="120" name="Google Shape;120;g2fd7912ea5e_0_1"/>
          <p:cNvSpPr txBox="1">
            <a:spLocks noGrp="1"/>
          </p:cNvSpPr>
          <p:nvPr>
            <p:ph type="body" idx="1"/>
          </p:nvPr>
        </p:nvSpPr>
        <p:spPr>
          <a:xfrm>
            <a:off x="699700" y="1934375"/>
            <a:ext cx="49260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2600">
                <a:solidFill>
                  <a:srgbClr val="666666"/>
                </a:solidFill>
              </a:rPr>
              <a:t>This Chickering &amp; Sons “Anniversary” piano is part of the long tradition of art case pianos, which combine cutting edge instrument components and construction techniques with stunning visual artistry. </a:t>
            </a:r>
            <a:endParaRPr sz="2600">
              <a:solidFill>
                <a:srgbClr val="666666"/>
              </a:solidFill>
            </a:endParaRPr>
          </a:p>
        </p:txBody>
      </p:sp>
      <p:pic>
        <p:nvPicPr>
          <p:cNvPr id="121" name="Google Shape;121;g2fd7912ea5e_0_1"/>
          <p:cNvPicPr preferRelativeResize="0"/>
          <p:nvPr/>
        </p:nvPicPr>
        <p:blipFill rotWithShape="1">
          <a:blip r:embed="rId3">
            <a:alphaModFix/>
          </a:blip>
          <a:srcRect/>
          <a:stretch/>
        </p:blipFill>
        <p:spPr>
          <a:xfrm>
            <a:off x="5897725" y="1446950"/>
            <a:ext cx="5704175" cy="379520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fd7912ea5e_0_6"/>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Artistry</a:t>
            </a:r>
            <a:endParaRPr/>
          </a:p>
        </p:txBody>
      </p:sp>
      <p:sp>
        <p:nvSpPr>
          <p:cNvPr id="127" name="Google Shape;127;g2fd7912ea5e_0_6"/>
          <p:cNvSpPr txBox="1">
            <a:spLocks noGrp="1"/>
          </p:cNvSpPr>
          <p:nvPr>
            <p:ph type="body" idx="1"/>
          </p:nvPr>
        </p:nvSpPr>
        <p:spPr>
          <a:xfrm>
            <a:off x="699700" y="2073975"/>
            <a:ext cx="5382300" cy="4062000"/>
          </a:xfrm>
          <a:prstGeom prst="rect">
            <a:avLst/>
          </a:prstGeom>
          <a:noFill/>
          <a:ln>
            <a:noFill/>
          </a:ln>
        </p:spPr>
        <p:txBody>
          <a:bodyPr spcFirstLastPara="1" wrap="square" lIns="121900" tIns="121900" rIns="121900" bIns="121900" anchor="t" anchorCtr="0">
            <a:normAutofit/>
          </a:bodyPr>
          <a:lstStyle/>
          <a:p>
            <a:pPr marL="0" lvl="0" indent="0" algn="l" rtl="0">
              <a:lnSpc>
                <a:spcPct val="107916"/>
              </a:lnSpc>
              <a:spcBef>
                <a:spcPts val="0"/>
              </a:spcBef>
              <a:spcAft>
                <a:spcPts val="0"/>
              </a:spcAft>
              <a:buClr>
                <a:schemeClr val="dk1"/>
              </a:buClr>
              <a:buSzPts val="1100"/>
              <a:buFont typeface="Arial"/>
              <a:buNone/>
            </a:pPr>
            <a:r>
              <a:rPr lang="en-US" sz="2400"/>
              <a:t>Taylor Guitars’ “Living Jewel” dreadnought guitar showcases beautiful woods treated with an aqua-colored finish and the precise application of inlaid materials to depict koi swimming along the neck and around the sound hole.</a:t>
            </a:r>
            <a:endParaRPr sz="2400"/>
          </a:p>
          <a:p>
            <a:pPr marL="0" lvl="0" indent="0" algn="l" rtl="0">
              <a:lnSpc>
                <a:spcPct val="107916"/>
              </a:lnSpc>
              <a:spcBef>
                <a:spcPts val="800"/>
              </a:spcBef>
              <a:spcAft>
                <a:spcPts val="0"/>
              </a:spcAft>
              <a:buClr>
                <a:schemeClr val="dk1"/>
              </a:buClr>
              <a:buSzPts val="1100"/>
              <a:buFont typeface="Arial"/>
              <a:buNone/>
            </a:pPr>
            <a:endParaRPr sz="2400"/>
          </a:p>
          <a:p>
            <a:pPr marL="0" lvl="0" indent="0" algn="l" rtl="0">
              <a:lnSpc>
                <a:spcPct val="100000"/>
              </a:lnSpc>
              <a:spcBef>
                <a:spcPts val="800"/>
              </a:spcBef>
              <a:spcAft>
                <a:spcPts val="0"/>
              </a:spcAft>
              <a:buClr>
                <a:schemeClr val="dk1"/>
              </a:buClr>
              <a:buSzPts val="1100"/>
              <a:buFont typeface="Arial"/>
              <a:buNone/>
            </a:pPr>
            <a:r>
              <a:rPr lang="en-US" sz="1600">
                <a:solidFill>
                  <a:schemeClr val="dk1"/>
                </a:solidFill>
                <a:latin typeface="Arial"/>
                <a:ea typeface="Arial"/>
                <a:cs typeface="Arial"/>
                <a:sym typeface="Arial"/>
              </a:rPr>
              <a:t>*Taylor Swift has a guitar that is this same model!</a:t>
            </a:r>
            <a:endParaRPr sz="2900"/>
          </a:p>
        </p:txBody>
      </p:sp>
      <p:pic>
        <p:nvPicPr>
          <p:cNvPr id="128" name="Google Shape;128;g2fd7912ea5e_0_6"/>
          <p:cNvPicPr preferRelativeResize="0"/>
          <p:nvPr/>
        </p:nvPicPr>
        <p:blipFill rotWithShape="1">
          <a:blip r:embed="rId3">
            <a:alphaModFix/>
          </a:blip>
          <a:srcRect/>
          <a:stretch/>
        </p:blipFill>
        <p:spPr>
          <a:xfrm>
            <a:off x="7476925" y="370950"/>
            <a:ext cx="2080651" cy="5393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fd7912ea5e_0_1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Artistry</a:t>
            </a:r>
            <a:endParaRPr>
              <a:solidFill>
                <a:schemeClr val="accent1"/>
              </a:solidFill>
            </a:endParaRPr>
          </a:p>
          <a:p>
            <a:pPr marL="0" lvl="0" indent="0" algn="l" rtl="0">
              <a:lnSpc>
                <a:spcPct val="100000"/>
              </a:lnSpc>
              <a:spcBef>
                <a:spcPts val="0"/>
              </a:spcBef>
              <a:spcAft>
                <a:spcPts val="0"/>
              </a:spcAft>
              <a:buSzPct val="111111"/>
              <a:buNone/>
            </a:pPr>
            <a:endParaRPr/>
          </a:p>
        </p:txBody>
      </p:sp>
      <p:sp>
        <p:nvSpPr>
          <p:cNvPr id="134" name="Google Shape;134;g2fd7912ea5e_0_11"/>
          <p:cNvSpPr txBox="1">
            <a:spLocks noGrp="1"/>
          </p:cNvSpPr>
          <p:nvPr>
            <p:ph type="body" idx="1"/>
          </p:nvPr>
        </p:nvSpPr>
        <p:spPr>
          <a:xfrm>
            <a:off x="699700" y="2074300"/>
            <a:ext cx="5382300" cy="4062000"/>
          </a:xfrm>
          <a:prstGeom prst="rect">
            <a:avLst/>
          </a:prstGeom>
          <a:noFill/>
          <a:ln>
            <a:noFill/>
          </a:ln>
        </p:spPr>
        <p:txBody>
          <a:bodyPr spcFirstLastPara="1" wrap="square" lIns="121900" tIns="121900" rIns="121900" bIns="121900" anchor="t" anchorCtr="0">
            <a:normAutofit/>
          </a:bodyPr>
          <a:lstStyle/>
          <a:p>
            <a:pPr marL="0" lvl="0" indent="0" algn="l" rtl="0">
              <a:lnSpc>
                <a:spcPct val="107916"/>
              </a:lnSpc>
              <a:spcBef>
                <a:spcPts val="0"/>
              </a:spcBef>
              <a:spcAft>
                <a:spcPts val="0"/>
              </a:spcAft>
              <a:buClr>
                <a:schemeClr val="dk1"/>
              </a:buClr>
              <a:buSzPts val="1100"/>
              <a:buFont typeface="Arial"/>
              <a:buNone/>
            </a:pPr>
            <a:r>
              <a:rPr lang="en-US" sz="2800"/>
              <a:t>This C.G. Conn double-bell euphonium, a brass instrument, is silver-plated. Its plating is extensively engraved with intricate patterns and burnished in some sections to create a matte finish. </a:t>
            </a:r>
            <a:endParaRPr sz="2800"/>
          </a:p>
          <a:p>
            <a:pPr marL="0" lvl="0" indent="0" algn="l" rtl="0">
              <a:lnSpc>
                <a:spcPct val="107916"/>
              </a:lnSpc>
              <a:spcBef>
                <a:spcPts val="800"/>
              </a:spcBef>
              <a:spcAft>
                <a:spcPts val="800"/>
              </a:spcAft>
              <a:buClr>
                <a:schemeClr val="dk1"/>
              </a:buClr>
              <a:buSzPts val="1100"/>
              <a:buFont typeface="Arial"/>
              <a:buNone/>
            </a:pPr>
            <a:endParaRPr sz="2600"/>
          </a:p>
        </p:txBody>
      </p:sp>
      <p:pic>
        <p:nvPicPr>
          <p:cNvPr id="135" name="Google Shape;135;g2fd7912ea5e_0_11"/>
          <p:cNvPicPr preferRelativeResize="0"/>
          <p:nvPr/>
        </p:nvPicPr>
        <p:blipFill rotWithShape="1">
          <a:blip r:embed="rId3">
            <a:alphaModFix/>
          </a:blip>
          <a:srcRect/>
          <a:stretch/>
        </p:blipFill>
        <p:spPr>
          <a:xfrm>
            <a:off x="7264400" y="593367"/>
            <a:ext cx="3833934" cy="51963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2fd7912ea5e_0_16"/>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Sanctuary</a:t>
            </a:r>
            <a:endParaRPr>
              <a:solidFill>
                <a:schemeClr val="accent1"/>
              </a:solidFill>
            </a:endParaRPr>
          </a:p>
          <a:p>
            <a:pPr marL="0" lvl="0" indent="0" algn="l" rtl="0">
              <a:lnSpc>
                <a:spcPct val="100000"/>
              </a:lnSpc>
              <a:spcBef>
                <a:spcPts val="0"/>
              </a:spcBef>
              <a:spcAft>
                <a:spcPts val="0"/>
              </a:spcAft>
              <a:buSzPct val="111111"/>
              <a:buNone/>
            </a:pPr>
            <a:endParaRPr/>
          </a:p>
        </p:txBody>
      </p:sp>
      <p:sp>
        <p:nvSpPr>
          <p:cNvPr id="141" name="Google Shape;141;g2fd7912ea5e_0_16"/>
          <p:cNvSpPr txBox="1">
            <a:spLocks noGrp="1"/>
          </p:cNvSpPr>
          <p:nvPr>
            <p:ph type="body" idx="1"/>
          </p:nvPr>
        </p:nvSpPr>
        <p:spPr>
          <a:xfrm>
            <a:off x="699700" y="1983700"/>
            <a:ext cx="5317200" cy="4062000"/>
          </a:xfrm>
          <a:prstGeom prst="rect">
            <a:avLst/>
          </a:prstGeom>
          <a:noFill/>
          <a:ln>
            <a:noFill/>
          </a:ln>
        </p:spPr>
        <p:txBody>
          <a:bodyPr spcFirstLastPara="1" wrap="square" lIns="121900" tIns="121900" rIns="121900" bIns="121900" anchor="t" anchorCtr="0">
            <a:normAutofit/>
          </a:bodyPr>
          <a:lstStyle/>
          <a:p>
            <a:pPr marL="0" lvl="0" indent="0" algn="l" rtl="0">
              <a:lnSpc>
                <a:spcPct val="107916"/>
              </a:lnSpc>
              <a:spcBef>
                <a:spcPts val="0"/>
              </a:spcBef>
              <a:spcAft>
                <a:spcPts val="0"/>
              </a:spcAft>
              <a:buClr>
                <a:schemeClr val="dk1"/>
              </a:buClr>
              <a:buSzPts val="1100"/>
              <a:buFont typeface="Arial"/>
              <a:buNone/>
            </a:pPr>
            <a:r>
              <a:rPr lang="en-US" sz="2800"/>
              <a:t>The sounds of specific musical instruments have the power to carry us to different places – to familiar places of comfort, mysterious and unknown realms, and anywhere in between. </a:t>
            </a:r>
            <a:endParaRPr sz="2800"/>
          </a:p>
          <a:p>
            <a:pPr marL="0" lvl="0" indent="0" algn="l" rtl="0">
              <a:lnSpc>
                <a:spcPct val="115000"/>
              </a:lnSpc>
              <a:spcBef>
                <a:spcPts val="800"/>
              </a:spcBef>
              <a:spcAft>
                <a:spcPts val="0"/>
              </a:spcAft>
              <a:buSzPts val="2700"/>
              <a:buNone/>
            </a:pPr>
            <a:endParaRPr/>
          </a:p>
        </p:txBody>
      </p:sp>
      <p:pic>
        <p:nvPicPr>
          <p:cNvPr id="142" name="Google Shape;142;g2fd7912ea5e_0_16"/>
          <p:cNvPicPr preferRelativeResize="0"/>
          <p:nvPr/>
        </p:nvPicPr>
        <p:blipFill rotWithShape="1">
          <a:blip r:embed="rId3">
            <a:alphaModFix/>
          </a:blip>
          <a:srcRect/>
          <a:stretch/>
        </p:blipFill>
        <p:spPr>
          <a:xfrm>
            <a:off x="7044825" y="593367"/>
            <a:ext cx="3897251" cy="5196334"/>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fd7912ea5e_0_2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Sanctuary</a:t>
            </a:r>
            <a:endParaRPr/>
          </a:p>
        </p:txBody>
      </p:sp>
      <p:sp>
        <p:nvSpPr>
          <p:cNvPr id="148" name="Google Shape;148;g2fd7912ea5e_0_21"/>
          <p:cNvSpPr txBox="1">
            <a:spLocks noGrp="1"/>
          </p:cNvSpPr>
          <p:nvPr>
            <p:ph type="body" idx="1"/>
          </p:nvPr>
        </p:nvSpPr>
        <p:spPr>
          <a:xfrm>
            <a:off x="699700" y="1890575"/>
            <a:ext cx="53823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SzPts val="2700"/>
              <a:buNone/>
            </a:pPr>
            <a:r>
              <a:rPr lang="en-US" sz="2000"/>
              <a:t>In times of trouble, an instrument and its sound can transport a listener to a place of sanctuary and relief. </a:t>
            </a:r>
            <a:br>
              <a:rPr lang="en-US" sz="2000"/>
            </a:br>
            <a:br>
              <a:rPr lang="en-US" sz="2000"/>
            </a:br>
            <a:r>
              <a:rPr lang="en-US" sz="2000"/>
              <a:t>Steinway &amp; Sons developed and manufactured the Victory Vertical piano during World War II. </a:t>
            </a:r>
            <a:br>
              <a:rPr lang="en-US" sz="2000"/>
            </a:br>
            <a:endParaRPr sz="2000"/>
          </a:p>
          <a:p>
            <a:pPr marL="0" lvl="0" indent="0" algn="l" rtl="0">
              <a:lnSpc>
                <a:spcPct val="107916"/>
              </a:lnSpc>
              <a:spcBef>
                <a:spcPts val="800"/>
              </a:spcBef>
              <a:spcAft>
                <a:spcPts val="0"/>
              </a:spcAft>
              <a:buClr>
                <a:schemeClr val="dk1"/>
              </a:buClr>
              <a:buSzPts val="1100"/>
              <a:buFont typeface="Arial"/>
              <a:buNone/>
            </a:pPr>
            <a:r>
              <a:rPr lang="en-US" sz="2000"/>
              <a:t>By the end of the war, more than 2,000 Victory Vertical pianos were delivered in an effort to give American troops a reminder of their lives back home.</a:t>
            </a:r>
            <a:endParaRPr sz="2000"/>
          </a:p>
          <a:p>
            <a:pPr marL="0" lvl="0" indent="0" algn="l" rtl="0">
              <a:lnSpc>
                <a:spcPct val="115000"/>
              </a:lnSpc>
              <a:spcBef>
                <a:spcPts val="800"/>
              </a:spcBef>
              <a:spcAft>
                <a:spcPts val="0"/>
              </a:spcAft>
              <a:buSzPts val="2700"/>
              <a:buNone/>
            </a:pPr>
            <a:endParaRPr/>
          </a:p>
        </p:txBody>
      </p:sp>
      <p:pic>
        <p:nvPicPr>
          <p:cNvPr id="149" name="Google Shape;149;g2fd7912ea5e_0_21"/>
          <p:cNvPicPr preferRelativeResize="0"/>
          <p:nvPr/>
        </p:nvPicPr>
        <p:blipFill rotWithShape="1">
          <a:blip r:embed="rId3">
            <a:alphaModFix/>
          </a:blip>
          <a:srcRect/>
          <a:stretch/>
        </p:blipFill>
        <p:spPr>
          <a:xfrm>
            <a:off x="6560350" y="1674975"/>
            <a:ext cx="5045850" cy="336390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fd7912ea5e_0_26"/>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Sanctuary</a:t>
            </a:r>
            <a:endParaRPr/>
          </a:p>
        </p:txBody>
      </p:sp>
      <p:sp>
        <p:nvSpPr>
          <p:cNvPr id="155" name="Google Shape;155;g2fd7912ea5e_0_26"/>
          <p:cNvSpPr txBox="1">
            <a:spLocks noGrp="1"/>
          </p:cNvSpPr>
          <p:nvPr>
            <p:ph type="body" idx="1"/>
          </p:nvPr>
        </p:nvSpPr>
        <p:spPr>
          <a:xfrm>
            <a:off x="699700" y="1834675"/>
            <a:ext cx="57072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800"/>
              </a:spcAft>
              <a:buSzPts val="2700"/>
              <a:buNone/>
            </a:pPr>
            <a:r>
              <a:rPr lang="en-US" sz="2200"/>
              <a:t>The introduction of recorded sound at the turn of the 20th century was met with excitement and fascination. </a:t>
            </a:r>
            <a:br>
              <a:rPr lang="en-US" sz="2200"/>
            </a:br>
            <a:br>
              <a:rPr lang="en-US" sz="2200"/>
            </a:br>
            <a:r>
              <a:rPr lang="en-US" sz="2200"/>
              <a:t>For the first time in human history, records made it possible to hear something that happened somewhere else or at another time. </a:t>
            </a:r>
            <a:br>
              <a:rPr lang="en-US" sz="2200"/>
            </a:br>
            <a:br>
              <a:rPr lang="en-US" sz="2200"/>
            </a:br>
            <a:r>
              <a:rPr lang="en-US" sz="2200"/>
              <a:t>The effect could transport, comfort, and surprise a listener all at once. </a:t>
            </a:r>
            <a:endParaRPr sz="2200"/>
          </a:p>
        </p:txBody>
      </p:sp>
      <p:pic>
        <p:nvPicPr>
          <p:cNvPr id="156" name="Google Shape;156;g2fd7912ea5e_0_26"/>
          <p:cNvPicPr preferRelativeResize="0"/>
          <p:nvPr/>
        </p:nvPicPr>
        <p:blipFill rotWithShape="1">
          <a:blip r:embed="rId3">
            <a:alphaModFix/>
          </a:blip>
          <a:srcRect/>
          <a:stretch/>
        </p:blipFill>
        <p:spPr>
          <a:xfrm>
            <a:off x="6651225" y="700342"/>
            <a:ext cx="4523957" cy="51963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fd7912ea5e_0_3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Sanctuary</a:t>
            </a:r>
            <a:endParaRPr/>
          </a:p>
        </p:txBody>
      </p:sp>
      <p:sp>
        <p:nvSpPr>
          <p:cNvPr id="162" name="Google Shape;162;g2fd7912ea5e_0_31"/>
          <p:cNvSpPr txBox="1">
            <a:spLocks noGrp="1"/>
          </p:cNvSpPr>
          <p:nvPr>
            <p:ph type="body" idx="1"/>
          </p:nvPr>
        </p:nvSpPr>
        <p:spPr>
          <a:xfrm>
            <a:off x="699700" y="2021450"/>
            <a:ext cx="52098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2400"/>
              <a:t>For some listeners, the sound of home can be heard in a music box. </a:t>
            </a:r>
            <a:br>
              <a:rPr lang="en-US" sz="2400"/>
            </a:br>
            <a:br>
              <a:rPr lang="en-US" sz="2400"/>
            </a:br>
            <a:r>
              <a:rPr lang="en-US" sz="2400"/>
              <a:t>Though music boxes are mostly known now as small novelties, for most of the 1800s they were one of the only ways to hear music without a live performer present. </a:t>
            </a:r>
            <a:endParaRPr sz="2400"/>
          </a:p>
        </p:txBody>
      </p:sp>
      <p:pic>
        <p:nvPicPr>
          <p:cNvPr id="163" name="Google Shape;163;g2fd7912ea5e_0_31"/>
          <p:cNvPicPr preferRelativeResize="0"/>
          <p:nvPr/>
        </p:nvPicPr>
        <p:blipFill rotWithShape="1">
          <a:blip r:embed="rId3">
            <a:alphaModFix/>
          </a:blip>
          <a:srcRect/>
          <a:stretch/>
        </p:blipFill>
        <p:spPr>
          <a:xfrm>
            <a:off x="6010625" y="2107092"/>
            <a:ext cx="5851699" cy="31801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fd7912ea5e_0_36"/>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Sanctuary</a:t>
            </a:r>
            <a:endParaRPr/>
          </a:p>
        </p:txBody>
      </p:sp>
      <p:sp>
        <p:nvSpPr>
          <p:cNvPr id="169" name="Google Shape;169;g2fd7912ea5e_0_36"/>
          <p:cNvSpPr txBox="1">
            <a:spLocks noGrp="1"/>
          </p:cNvSpPr>
          <p:nvPr>
            <p:ph type="body" idx="1"/>
          </p:nvPr>
        </p:nvSpPr>
        <p:spPr>
          <a:xfrm>
            <a:off x="699700" y="1834675"/>
            <a:ext cx="54381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200"/>
              <a:t>Other instruments can immediately take listeners to entirely new places, even when they don’t know what the instrument actually is! </a:t>
            </a:r>
            <a:br>
              <a:rPr lang="en-US" sz="2200"/>
            </a:br>
            <a:r>
              <a:rPr lang="en-US" sz="2200"/>
              <a:t>One such instrument is the celesta. Its ethereal bell-like tones (its name means “heavenly” in French) had one of their earliest and most enduring uses in </a:t>
            </a:r>
            <a:r>
              <a:rPr lang="en-US" sz="2200" i="1"/>
              <a:t>Dance of the Sugar Plum Fairy</a:t>
            </a:r>
            <a:r>
              <a:rPr lang="en-US" sz="2200"/>
              <a:t>, from Tchaikovsky’s ballet </a:t>
            </a:r>
            <a:r>
              <a:rPr lang="en-US" sz="2200" i="1"/>
              <a:t>The Nutcracker</a:t>
            </a:r>
            <a:r>
              <a:rPr lang="en-US" sz="2200"/>
              <a:t>. </a:t>
            </a:r>
            <a:endParaRPr sz="2200"/>
          </a:p>
          <a:p>
            <a:pPr marL="0" lvl="0" indent="0" algn="l" rtl="0">
              <a:lnSpc>
                <a:spcPct val="107916"/>
              </a:lnSpc>
              <a:spcBef>
                <a:spcPts val="800"/>
              </a:spcBef>
              <a:spcAft>
                <a:spcPts val="800"/>
              </a:spcAft>
              <a:buClr>
                <a:schemeClr val="dk1"/>
              </a:buClr>
              <a:buSzPts val="1100"/>
              <a:buFont typeface="Arial"/>
              <a:buNone/>
            </a:pPr>
            <a:endParaRPr sz="2000"/>
          </a:p>
        </p:txBody>
      </p:sp>
      <p:pic>
        <p:nvPicPr>
          <p:cNvPr id="170" name="Google Shape;170;g2fd7912ea5e_0_36"/>
          <p:cNvPicPr preferRelativeResize="0"/>
          <p:nvPr/>
        </p:nvPicPr>
        <p:blipFill rotWithShape="1">
          <a:blip r:embed="rId3">
            <a:alphaModFix/>
          </a:blip>
          <a:srcRect t="17274" b="17954"/>
          <a:stretch/>
        </p:blipFill>
        <p:spPr>
          <a:xfrm>
            <a:off x="6339975" y="1256288"/>
            <a:ext cx="5084302" cy="4345426"/>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fd7912ea5e_0_4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Change</a:t>
            </a:r>
            <a:endParaRPr/>
          </a:p>
        </p:txBody>
      </p:sp>
      <p:sp>
        <p:nvSpPr>
          <p:cNvPr id="176" name="Google Shape;176;g2fd7912ea5e_0_41"/>
          <p:cNvSpPr txBox="1">
            <a:spLocks noGrp="1"/>
          </p:cNvSpPr>
          <p:nvPr>
            <p:ph type="body" idx="1"/>
          </p:nvPr>
        </p:nvSpPr>
        <p:spPr>
          <a:xfrm>
            <a:off x="699700" y="1727700"/>
            <a:ext cx="58068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300"/>
              <a:t>Musical instrument designers typically have a sense of who will use their products, and how, as they develop them. </a:t>
            </a:r>
            <a:br>
              <a:rPr lang="en-US" sz="2300"/>
            </a:br>
            <a:br>
              <a:rPr lang="en-US" sz="2300"/>
            </a:br>
            <a:r>
              <a:rPr lang="en-US" sz="2300"/>
              <a:t>Instruments might be intended for certain types of music, or particular venues, or even for specific musicians. </a:t>
            </a:r>
            <a:br>
              <a:rPr lang="en-US" sz="2300"/>
            </a:br>
            <a:br>
              <a:rPr lang="en-US" sz="2300"/>
            </a:br>
            <a:r>
              <a:rPr lang="en-US" sz="2300"/>
              <a:t>In some cases, though, musicians find a use for an instrument that’s beyond what it was intended, or even imagined, for.</a:t>
            </a:r>
            <a:endParaRPr sz="2300"/>
          </a:p>
          <a:p>
            <a:pPr marL="0" lvl="0" indent="0" algn="l" rtl="0">
              <a:lnSpc>
                <a:spcPct val="115000"/>
              </a:lnSpc>
              <a:spcBef>
                <a:spcPts val="800"/>
              </a:spcBef>
              <a:spcAft>
                <a:spcPts val="0"/>
              </a:spcAft>
              <a:buSzPts val="2700"/>
              <a:buNone/>
            </a:pPr>
            <a:endParaRPr sz="2300"/>
          </a:p>
        </p:txBody>
      </p:sp>
      <p:pic>
        <p:nvPicPr>
          <p:cNvPr id="177" name="Google Shape;177;g2fd7912ea5e_0_41"/>
          <p:cNvPicPr preferRelativeResize="0"/>
          <p:nvPr/>
        </p:nvPicPr>
        <p:blipFill rotWithShape="1">
          <a:blip r:embed="rId3">
            <a:alphaModFix/>
          </a:blip>
          <a:srcRect t="13314"/>
          <a:stretch/>
        </p:blipFill>
        <p:spPr>
          <a:xfrm>
            <a:off x="6858525" y="754425"/>
            <a:ext cx="4356599" cy="5035274"/>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fd7912ea5e_0_46"/>
          <p:cNvSpPr txBox="1">
            <a:spLocks noGrp="1"/>
          </p:cNvSpPr>
          <p:nvPr>
            <p:ph type="title"/>
          </p:nvPr>
        </p:nvSpPr>
        <p:spPr>
          <a:xfrm>
            <a:off x="699700" y="580942"/>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Change</a:t>
            </a:r>
            <a:endParaRPr/>
          </a:p>
        </p:txBody>
      </p:sp>
      <p:sp>
        <p:nvSpPr>
          <p:cNvPr id="183" name="Google Shape;183;g2fd7912ea5e_0_46"/>
          <p:cNvSpPr txBox="1">
            <a:spLocks noGrp="1"/>
          </p:cNvSpPr>
          <p:nvPr>
            <p:ph type="body" idx="1"/>
          </p:nvPr>
        </p:nvSpPr>
        <p:spPr>
          <a:xfrm>
            <a:off x="699700" y="1835075"/>
            <a:ext cx="58692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100"/>
              <a:t>The Hammond Model A organ was developed for houses of worship who might be seeking the sound of a pipe organ but were constrained by budget and available space. </a:t>
            </a:r>
            <a:br>
              <a:rPr lang="en-US" sz="2100"/>
            </a:br>
            <a:br>
              <a:rPr lang="en-US" sz="2100"/>
            </a:br>
            <a:r>
              <a:rPr lang="en-US" sz="2100"/>
              <a:t>The Model A sold in large numbers but was never pitched directly to professional musicians.</a:t>
            </a:r>
            <a:br>
              <a:rPr lang="en-US" sz="2100"/>
            </a:br>
            <a:br>
              <a:rPr lang="en-US" sz="2100"/>
            </a:br>
            <a:r>
              <a:rPr lang="en-US" sz="2100"/>
              <a:t> Before long, though, jazz musicians and club owners began exploring the sonic potential of the organ. </a:t>
            </a:r>
            <a:endParaRPr sz="2100"/>
          </a:p>
          <a:p>
            <a:pPr marL="0" lvl="0" indent="0" algn="l" rtl="0">
              <a:lnSpc>
                <a:spcPct val="107916"/>
              </a:lnSpc>
              <a:spcBef>
                <a:spcPts val="800"/>
              </a:spcBef>
              <a:spcAft>
                <a:spcPts val="800"/>
              </a:spcAft>
              <a:buClr>
                <a:schemeClr val="dk1"/>
              </a:buClr>
              <a:buSzPts val="1100"/>
              <a:buFont typeface="Arial"/>
              <a:buNone/>
            </a:pPr>
            <a:endParaRPr/>
          </a:p>
        </p:txBody>
      </p:sp>
      <p:pic>
        <p:nvPicPr>
          <p:cNvPr id="184" name="Google Shape;184;g2fd7912ea5e_0_46"/>
          <p:cNvPicPr preferRelativeResize="0"/>
          <p:nvPr/>
        </p:nvPicPr>
        <p:blipFill rotWithShape="1">
          <a:blip r:embed="rId3">
            <a:alphaModFix/>
          </a:blip>
          <a:srcRect/>
          <a:stretch/>
        </p:blipFill>
        <p:spPr>
          <a:xfrm>
            <a:off x="6700337" y="704450"/>
            <a:ext cx="4681912" cy="4570701"/>
          </a:xfrm>
          <a:prstGeom prst="rect">
            <a:avLst/>
          </a:prstGeom>
          <a:noFill/>
          <a:ln>
            <a:noFill/>
          </a:ln>
        </p:spPr>
      </p:pic>
      <p:sp>
        <p:nvSpPr>
          <p:cNvPr id="185" name="Google Shape;185;g2fd7912ea5e_0_46"/>
          <p:cNvSpPr txBox="1"/>
          <p:nvPr/>
        </p:nvSpPr>
        <p:spPr>
          <a:xfrm>
            <a:off x="7103700" y="5486375"/>
            <a:ext cx="5088300" cy="4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1486B"/>
                </a:solidFill>
                <a:latin typeface="Barlow Medium"/>
                <a:ea typeface="Barlow Medium"/>
                <a:cs typeface="Barlow Medium"/>
                <a:sym typeface="Barlow Medium"/>
              </a:rPr>
              <a:t>Hammond Model A Organ, c. 1935</a:t>
            </a:r>
            <a:endParaRPr sz="2000" b="0" i="0" u="none" strike="noStrike" cap="none">
              <a:solidFill>
                <a:srgbClr val="01486B"/>
              </a:solidFill>
              <a:latin typeface="Barlow Medium"/>
              <a:ea typeface="Barlow Medium"/>
              <a:cs typeface="Barlow Medium"/>
              <a:sym typeface="Barlow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fde09e8417_3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Beyond the Instruments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fdc366b9d2_0_7"/>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Change</a:t>
            </a:r>
            <a:endParaRPr/>
          </a:p>
        </p:txBody>
      </p:sp>
      <p:sp>
        <p:nvSpPr>
          <p:cNvPr id="191" name="Google Shape;191;g2fdc366b9d2_0_7"/>
          <p:cNvSpPr txBox="1">
            <a:spLocks noGrp="1"/>
          </p:cNvSpPr>
          <p:nvPr>
            <p:ph type="body" idx="1"/>
          </p:nvPr>
        </p:nvSpPr>
        <p:spPr>
          <a:xfrm>
            <a:off x="699700" y="1723250"/>
            <a:ext cx="6167700" cy="406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700"/>
              <a:buNone/>
            </a:pPr>
            <a:r>
              <a:rPr lang="en-US" sz="2000"/>
              <a:t>Though he was not the first to play jazz on an electric organ, Jimmy Smith took the instrument to new heights of artistry and popularity in the 1950s and 60s. </a:t>
            </a:r>
            <a:br>
              <a:rPr lang="en-US" sz="2000"/>
            </a:br>
            <a:r>
              <a:rPr lang="en-US" sz="2000"/>
              <a:t>Smith and many of the musicians he inspired–including Billy Preston, Booker T. Jones, and many more–brought significant influence from the gospel music developed in African American church contexts.  </a:t>
            </a:r>
            <a:br>
              <a:rPr lang="en-US" sz="2000"/>
            </a:br>
            <a:r>
              <a:rPr lang="en-US" sz="2000"/>
              <a:t>Smith’s success helped to amplify those influences outward into soul, funk, rock, and jazz.</a:t>
            </a:r>
            <a:endParaRPr sz="2000"/>
          </a:p>
          <a:p>
            <a:pPr marL="0" lvl="0" indent="0" algn="l" rtl="0">
              <a:lnSpc>
                <a:spcPct val="115000"/>
              </a:lnSpc>
              <a:spcBef>
                <a:spcPts val="0"/>
              </a:spcBef>
              <a:spcAft>
                <a:spcPts val="0"/>
              </a:spcAft>
              <a:buSzPts val="2700"/>
              <a:buNone/>
            </a:pPr>
            <a:endParaRPr/>
          </a:p>
        </p:txBody>
      </p:sp>
      <p:pic>
        <p:nvPicPr>
          <p:cNvPr id="192" name="Google Shape;192;g2fdc366b9d2_0_7"/>
          <p:cNvPicPr preferRelativeResize="0"/>
          <p:nvPr/>
        </p:nvPicPr>
        <p:blipFill rotWithShape="1">
          <a:blip r:embed="rId3">
            <a:alphaModFix/>
          </a:blip>
          <a:srcRect t="9498" b="9580"/>
          <a:stretch/>
        </p:blipFill>
        <p:spPr>
          <a:xfrm>
            <a:off x="7057125" y="1052813"/>
            <a:ext cx="4450476" cy="4752374"/>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fd7912ea5e_0_5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Beyond the Instruments: </a:t>
            </a:r>
            <a:endParaRPr sz="3820">
              <a:solidFill>
                <a:schemeClr val="accent1"/>
              </a:solidFill>
            </a:endParaRPr>
          </a:p>
          <a:p>
            <a:pPr marL="0" lvl="0" indent="0" algn="l" rtl="0">
              <a:lnSpc>
                <a:spcPct val="90000"/>
              </a:lnSpc>
              <a:spcBef>
                <a:spcPts val="0"/>
              </a:spcBef>
              <a:spcAft>
                <a:spcPts val="0"/>
              </a:spcAft>
              <a:buClr>
                <a:schemeClr val="dk1"/>
              </a:buClr>
              <a:buSzPct val="28795"/>
              <a:buFont typeface="Arial"/>
              <a:buNone/>
            </a:pPr>
            <a:r>
              <a:rPr lang="en-US" sz="3820">
                <a:solidFill>
                  <a:schemeClr val="accent1"/>
                </a:solidFill>
              </a:rPr>
              <a:t>Change</a:t>
            </a:r>
            <a:endParaRPr/>
          </a:p>
        </p:txBody>
      </p:sp>
      <p:sp>
        <p:nvSpPr>
          <p:cNvPr id="198" name="Google Shape;198;g2fd7912ea5e_0_51"/>
          <p:cNvSpPr txBox="1">
            <a:spLocks noGrp="1"/>
          </p:cNvSpPr>
          <p:nvPr>
            <p:ph type="body" idx="1"/>
          </p:nvPr>
        </p:nvSpPr>
        <p:spPr>
          <a:xfrm>
            <a:off x="612625" y="1913825"/>
            <a:ext cx="112311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000">
                <a:solidFill>
                  <a:srgbClr val="595959"/>
                </a:solidFill>
                <a:latin typeface="Calibri"/>
                <a:ea typeface="Calibri"/>
                <a:cs typeface="Calibri"/>
                <a:sym typeface="Calibri"/>
              </a:rPr>
              <a:t>Roland’s TR-808 drum machine was introduced in 1980 </a:t>
            </a:r>
            <a:br>
              <a:rPr lang="en-US" sz="2000">
                <a:solidFill>
                  <a:srgbClr val="595959"/>
                </a:solidFill>
                <a:latin typeface="Calibri"/>
                <a:ea typeface="Calibri"/>
                <a:cs typeface="Calibri"/>
                <a:sym typeface="Calibri"/>
              </a:rPr>
            </a:br>
            <a:r>
              <a:rPr lang="en-US" sz="2000">
                <a:solidFill>
                  <a:srgbClr val="595959"/>
                </a:solidFill>
                <a:latin typeface="Calibri"/>
                <a:ea typeface="Calibri"/>
                <a:cs typeface="Calibri"/>
                <a:sym typeface="Calibri"/>
              </a:rPr>
              <a:t>as an affordable alternative to more expensive </a:t>
            </a:r>
            <a:br>
              <a:rPr lang="en-US" sz="2000">
                <a:solidFill>
                  <a:srgbClr val="595959"/>
                </a:solidFill>
                <a:latin typeface="Calibri"/>
                <a:ea typeface="Calibri"/>
                <a:cs typeface="Calibri"/>
                <a:sym typeface="Calibri"/>
              </a:rPr>
            </a:br>
            <a:r>
              <a:rPr lang="en-US" sz="2000">
                <a:solidFill>
                  <a:srgbClr val="595959"/>
                </a:solidFill>
                <a:latin typeface="Calibri"/>
                <a:ea typeface="Calibri"/>
                <a:cs typeface="Calibri"/>
                <a:sym typeface="Calibri"/>
              </a:rPr>
              <a:t>sample-based drum machines, but couldn’t match the </a:t>
            </a:r>
            <a:br>
              <a:rPr lang="en-US" sz="2000">
                <a:solidFill>
                  <a:srgbClr val="595959"/>
                </a:solidFill>
                <a:latin typeface="Calibri"/>
                <a:ea typeface="Calibri"/>
                <a:cs typeface="Calibri"/>
                <a:sym typeface="Calibri"/>
              </a:rPr>
            </a:br>
            <a:r>
              <a:rPr lang="en-US" sz="2000">
                <a:solidFill>
                  <a:srgbClr val="595959"/>
                </a:solidFill>
                <a:latin typeface="Calibri"/>
                <a:ea typeface="Calibri"/>
                <a:cs typeface="Calibri"/>
                <a:sym typeface="Calibri"/>
              </a:rPr>
              <a:t>sound quality of the more expensive instruments. </a:t>
            </a:r>
            <a:endParaRPr sz="2000">
              <a:solidFill>
                <a:srgbClr val="595959"/>
              </a:solidFill>
              <a:latin typeface="Calibri"/>
              <a:ea typeface="Calibri"/>
              <a:cs typeface="Calibri"/>
              <a:sym typeface="Calibri"/>
            </a:endParaRPr>
          </a:p>
          <a:p>
            <a:pPr marL="0" lvl="0" indent="0" algn="l" rtl="0">
              <a:lnSpc>
                <a:spcPct val="107916"/>
              </a:lnSpc>
              <a:spcBef>
                <a:spcPts val="800"/>
              </a:spcBef>
              <a:spcAft>
                <a:spcPts val="0"/>
              </a:spcAft>
              <a:buClr>
                <a:schemeClr val="dk1"/>
              </a:buClr>
              <a:buSzPts val="1100"/>
              <a:buFont typeface="Arial"/>
              <a:buNone/>
            </a:pPr>
            <a:br>
              <a:rPr lang="en-US" sz="2000">
                <a:solidFill>
                  <a:srgbClr val="595959"/>
                </a:solidFill>
                <a:latin typeface="Calibri"/>
                <a:ea typeface="Calibri"/>
                <a:cs typeface="Calibri"/>
                <a:sym typeface="Calibri"/>
              </a:rPr>
            </a:br>
            <a:r>
              <a:rPr lang="en-US" sz="2000">
                <a:solidFill>
                  <a:srgbClr val="595959"/>
                </a:solidFill>
                <a:latin typeface="Calibri"/>
                <a:ea typeface="Calibri"/>
                <a:cs typeface="Calibri"/>
                <a:sym typeface="Calibri"/>
              </a:rPr>
              <a:t>The instrument’s affordability and futuristic sound attracted young musicians. Almost immediately, these innovative musicians used the TR-808 to help drive the development of hip-hop, techno, electronica, acid house, and many related genres. It was used extensively by musicians like Run-DMC, Public Enemy, the Beastie Boys, and Talking Heads.</a:t>
            </a:r>
            <a:endParaRPr sz="2000">
              <a:solidFill>
                <a:srgbClr val="595959"/>
              </a:solidFill>
              <a:latin typeface="Calibri"/>
              <a:ea typeface="Calibri"/>
              <a:cs typeface="Calibri"/>
              <a:sym typeface="Calibri"/>
            </a:endParaRPr>
          </a:p>
          <a:p>
            <a:pPr marL="0" lvl="0" indent="0" algn="l" rtl="0">
              <a:lnSpc>
                <a:spcPct val="107916"/>
              </a:lnSpc>
              <a:spcBef>
                <a:spcPts val="800"/>
              </a:spcBef>
              <a:spcAft>
                <a:spcPts val="0"/>
              </a:spcAft>
              <a:buClr>
                <a:schemeClr val="dk1"/>
              </a:buClr>
              <a:buSzPts val="1100"/>
              <a:buFont typeface="Arial"/>
              <a:buNone/>
            </a:pPr>
            <a:r>
              <a:rPr lang="en-US" sz="2000" b="1">
                <a:solidFill>
                  <a:srgbClr val="595959"/>
                </a:solidFill>
                <a:latin typeface="Calibri"/>
                <a:ea typeface="Calibri"/>
                <a:cs typeface="Calibri"/>
                <a:sym typeface="Calibri"/>
              </a:rPr>
              <a:t>The “808,” as it’s now commonly known, has been used on more hit records than any other drum machine and remains extremely popular today.</a:t>
            </a:r>
            <a:endParaRPr sz="2000" b="1">
              <a:solidFill>
                <a:srgbClr val="595959"/>
              </a:solidFill>
              <a:latin typeface="Calibri"/>
              <a:ea typeface="Calibri"/>
              <a:cs typeface="Calibri"/>
              <a:sym typeface="Calibri"/>
            </a:endParaRPr>
          </a:p>
          <a:p>
            <a:pPr marL="0" lvl="0" indent="0" algn="l" rtl="0">
              <a:lnSpc>
                <a:spcPct val="115000"/>
              </a:lnSpc>
              <a:spcBef>
                <a:spcPts val="800"/>
              </a:spcBef>
              <a:spcAft>
                <a:spcPts val="0"/>
              </a:spcAft>
              <a:buSzPts val="2700"/>
              <a:buNone/>
            </a:pPr>
            <a:endParaRPr/>
          </a:p>
        </p:txBody>
      </p:sp>
      <p:pic>
        <p:nvPicPr>
          <p:cNvPr id="199" name="Google Shape;199;g2fd7912ea5e_0_51"/>
          <p:cNvPicPr preferRelativeResize="0"/>
          <p:nvPr/>
        </p:nvPicPr>
        <p:blipFill rotWithShape="1">
          <a:blip r:embed="rId3">
            <a:alphaModFix/>
          </a:blip>
          <a:srcRect l="3449" t="5982" r="3792" b="8437"/>
          <a:stretch/>
        </p:blipFill>
        <p:spPr>
          <a:xfrm>
            <a:off x="6742925" y="721575"/>
            <a:ext cx="4677750" cy="287755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fabc55ce79_0_52"/>
          <p:cNvSpPr txBox="1">
            <a:spLocks noGrp="1"/>
          </p:cNvSpPr>
          <p:nvPr>
            <p:ph type="title"/>
          </p:nvPr>
        </p:nvSpPr>
        <p:spPr>
          <a:xfrm>
            <a:off x="505350" y="1999175"/>
            <a:ext cx="11181300" cy="7635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111111"/>
              <a:buNone/>
            </a:pPr>
            <a:r>
              <a:rPr lang="en-US"/>
              <a:t>Just like instruments can have special meaning, musicians can use instruments and lyrics to bring attention to important topics and inspire positive actions.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800"/>
              <a:t>This Land is Your Land</a:t>
            </a:r>
            <a:endParaRPr/>
          </a:p>
        </p:txBody>
      </p:sp>
      <p:sp>
        <p:nvSpPr>
          <p:cNvPr id="210" name="Google Shape;210;p6"/>
          <p:cNvSpPr txBox="1">
            <a:spLocks noGrp="1"/>
          </p:cNvSpPr>
          <p:nvPr>
            <p:ph type="body" idx="1"/>
          </p:nvPr>
        </p:nvSpPr>
        <p:spPr>
          <a:xfrm>
            <a:off x="699700" y="1536629"/>
            <a:ext cx="10574100" cy="2158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Woody Guthrie wrote this familiar song in 1940 as a symbol of social justice and inclusivity. </a:t>
            </a:r>
            <a:endParaRPr/>
          </a:p>
          <a:p>
            <a:pPr marL="0" lvl="0" indent="0" algn="l" rtl="0">
              <a:spcBef>
                <a:spcPts val="0"/>
              </a:spcBef>
              <a:spcAft>
                <a:spcPts val="0"/>
              </a:spcAft>
              <a:buNone/>
            </a:pPr>
            <a:endParaRPr/>
          </a:p>
          <a:p>
            <a:pPr marL="0" lvl="0" indent="0" algn="l" rtl="0">
              <a:spcBef>
                <a:spcPts val="0"/>
              </a:spcBef>
              <a:spcAft>
                <a:spcPts val="0"/>
              </a:spcAft>
              <a:buNone/>
            </a:pPr>
            <a:r>
              <a:rPr lang="en-US"/>
              <a:t>What instrument is he playing to accompany the lyrics?</a:t>
            </a:r>
            <a:endParaRPr/>
          </a:p>
        </p:txBody>
      </p:sp>
      <p:sp>
        <p:nvSpPr>
          <p:cNvPr id="211" name="Google Shape;211;p6"/>
          <p:cNvSpPr txBox="1"/>
          <p:nvPr/>
        </p:nvSpPr>
        <p:spPr>
          <a:xfrm>
            <a:off x="3885100" y="4491125"/>
            <a:ext cx="4535700" cy="600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US" sz="2700" u="sng">
                <a:solidFill>
                  <a:srgbClr val="0563C1"/>
                </a:solidFill>
                <a:latin typeface="Barlow Medium"/>
                <a:ea typeface="Barlow Medium"/>
                <a:cs typeface="Barlow Medium"/>
                <a:sym typeface="Barlow Medium"/>
                <a:hlinkClick r:id="rId3">
                  <a:extLst>
                    <a:ext uri="{A12FA001-AC4F-418D-AE19-62706E023703}">
                      <ahyp:hlinkClr xmlns:ahyp="http://schemas.microsoft.com/office/drawing/2018/hyperlinkcolor" val="tx"/>
                    </a:ext>
                  </a:extLst>
                </a:hlinkClick>
              </a:rPr>
              <a:t>“This Land is Your Land”</a:t>
            </a:r>
            <a:r>
              <a:rPr lang="en-US" sz="2700">
                <a:solidFill>
                  <a:schemeClr val="dk1"/>
                </a:solidFill>
                <a:latin typeface="Barlow Medium"/>
                <a:ea typeface="Barlow Medium"/>
                <a:cs typeface="Barlow Medium"/>
                <a:sym typeface="Barlow Medium"/>
              </a:rPr>
              <a:t> </a:t>
            </a:r>
            <a:endParaRPr sz="3000">
              <a:latin typeface="Barlow Medium"/>
              <a:ea typeface="Barlow Medium"/>
              <a:cs typeface="Barlow Medium"/>
              <a:sym typeface="Barlow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642750" y="1306295"/>
            <a:ext cx="10906500" cy="34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en-US" sz="3600"/>
              <a:t>Create Your Own Song for Change</a:t>
            </a:r>
            <a:endParaRPr/>
          </a:p>
          <a:p>
            <a:pPr marL="0" lvl="0" indent="0" algn="l" rtl="0">
              <a:lnSpc>
                <a:spcPct val="90000"/>
              </a:lnSpc>
              <a:spcBef>
                <a:spcPts val="0"/>
              </a:spcBef>
              <a:spcAft>
                <a:spcPts val="0"/>
              </a:spcAft>
              <a:buClr>
                <a:schemeClr val="dk1"/>
              </a:buClr>
              <a:buSzPts val="4400"/>
              <a:buFont typeface="Play"/>
              <a:buNone/>
            </a:pPr>
            <a:endParaRPr sz="2400" b="0">
              <a:solidFill>
                <a:schemeClr val="dk2"/>
              </a:solidFill>
              <a:latin typeface="Barlow Medium"/>
              <a:ea typeface="Barlow Medium"/>
              <a:cs typeface="Barlow Medium"/>
              <a:sym typeface="Barlow Medium"/>
            </a:endParaRPr>
          </a:p>
          <a:p>
            <a:pPr marL="0" lvl="0" indent="0" algn="l" rtl="0">
              <a:lnSpc>
                <a:spcPct val="90000"/>
              </a:lnSpc>
              <a:spcBef>
                <a:spcPts val="0"/>
              </a:spcBef>
              <a:spcAft>
                <a:spcPts val="0"/>
              </a:spcAft>
              <a:buClr>
                <a:schemeClr val="dk1"/>
              </a:buClr>
              <a:buSzPts val="4400"/>
              <a:buFont typeface="Play"/>
              <a:buNone/>
            </a:pPr>
            <a:endParaRPr sz="4022" b="0">
              <a:solidFill>
                <a:schemeClr val="dk2"/>
              </a:solidFill>
              <a:latin typeface="Barlow Medium"/>
              <a:ea typeface="Barlow Medium"/>
              <a:cs typeface="Barlow Medium"/>
              <a:sym typeface="Barlow Medium"/>
            </a:endParaRPr>
          </a:p>
        </p:txBody>
      </p:sp>
      <p:sp>
        <p:nvSpPr>
          <p:cNvPr id="217" name="Google Shape;217;p7"/>
          <p:cNvSpPr txBox="1">
            <a:spLocks noGrp="1"/>
          </p:cNvSpPr>
          <p:nvPr>
            <p:ph type="body" idx="1"/>
          </p:nvPr>
        </p:nvSpPr>
        <p:spPr>
          <a:xfrm>
            <a:off x="721150" y="1980908"/>
            <a:ext cx="10574100" cy="40620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SzPts val="2700"/>
              <a:buNone/>
            </a:pPr>
            <a:endParaRPr sz="2400"/>
          </a:p>
          <a:p>
            <a:pPr marL="0" lvl="0" indent="0" algn="l" rtl="0">
              <a:lnSpc>
                <a:spcPct val="90000"/>
              </a:lnSpc>
              <a:spcBef>
                <a:spcPts val="0"/>
              </a:spcBef>
              <a:spcAft>
                <a:spcPts val="0"/>
              </a:spcAft>
              <a:buSzPts val="2700"/>
              <a:buNone/>
            </a:pPr>
            <a:endParaRPr sz="2400"/>
          </a:p>
          <a:p>
            <a:pPr marL="0" lvl="0" indent="0" algn="ctr" rtl="0">
              <a:lnSpc>
                <a:spcPct val="90000"/>
              </a:lnSpc>
              <a:spcBef>
                <a:spcPts val="0"/>
              </a:spcBef>
              <a:spcAft>
                <a:spcPts val="0"/>
              </a:spcAft>
              <a:buClr>
                <a:schemeClr val="dk1"/>
              </a:buClr>
              <a:buSzPts val="4400"/>
              <a:buFont typeface="Play"/>
              <a:buNone/>
            </a:pPr>
            <a:r>
              <a:rPr lang="en-US" sz="2400"/>
              <a:t>Brainstorm a topic you care about and develop song </a:t>
            </a:r>
            <a:br>
              <a:rPr lang="en-US" sz="2400"/>
            </a:br>
            <a:r>
              <a:rPr lang="en-US" sz="2400"/>
              <a:t>lyrics for an area you’d like to see changed.</a:t>
            </a:r>
            <a:endParaRPr sz="2400"/>
          </a:p>
          <a:p>
            <a:pPr marL="0" lvl="0" indent="0" algn="ctr" rtl="0">
              <a:lnSpc>
                <a:spcPct val="90000"/>
              </a:lnSpc>
              <a:spcBef>
                <a:spcPts val="0"/>
              </a:spcBef>
              <a:spcAft>
                <a:spcPts val="0"/>
              </a:spcAft>
              <a:buClr>
                <a:schemeClr val="dk1"/>
              </a:buClr>
              <a:buSzPts val="4400"/>
              <a:buFont typeface="Play"/>
              <a:buNone/>
            </a:pPr>
            <a:endParaRPr sz="2400"/>
          </a:p>
          <a:p>
            <a:pPr marL="0" lvl="0" indent="0" algn="ctr" rtl="0">
              <a:lnSpc>
                <a:spcPct val="90000"/>
              </a:lnSpc>
              <a:spcBef>
                <a:spcPts val="0"/>
              </a:spcBef>
              <a:spcAft>
                <a:spcPts val="0"/>
              </a:spcAft>
              <a:buClr>
                <a:schemeClr val="dk1"/>
              </a:buClr>
              <a:buSzPts val="4400"/>
              <a:buFont typeface="Play"/>
              <a:buNone/>
            </a:pPr>
            <a:r>
              <a:rPr lang="en-US" sz="2400"/>
              <a:t>Write your lyrics in your worksheet.</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f2537ccc5f_0_1"/>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Clr>
                <a:schemeClr val="dk1"/>
              </a:buClr>
              <a:buSzPct val="27348"/>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lnSpc>
                <a:spcPct val="100000"/>
              </a:lnSpc>
              <a:spcBef>
                <a:spcPts val="0"/>
              </a:spcBef>
              <a:spcAft>
                <a:spcPts val="0"/>
              </a:spcAft>
              <a:buSzPct val="111111"/>
              <a:buNone/>
            </a:pPr>
            <a:endParaRPr/>
          </a:p>
        </p:txBody>
      </p:sp>
      <p:sp>
        <p:nvSpPr>
          <p:cNvPr id="223" name="Google Shape;223;g2f2537ccc5f_0_1"/>
          <p:cNvSpPr txBox="1">
            <a:spLocks noGrp="1"/>
          </p:cNvSpPr>
          <p:nvPr>
            <p:ph type="body" idx="1"/>
          </p:nvPr>
        </p:nvSpPr>
        <p:spPr>
          <a:xfrm>
            <a:off x="699700" y="1536633"/>
            <a:ext cx="10574100" cy="40620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0"/>
              </a:spcAft>
              <a:buSzPts val="2700"/>
              <a:buNone/>
            </a:pPr>
            <a:r>
              <a:rPr lang="en-US"/>
              <a:t>What careers are related to the lesson we just completed?</a:t>
            </a:r>
            <a:endParaRPr/>
          </a:p>
          <a:p>
            <a:pPr marL="457200" lvl="0" indent="-400050" algn="l" rtl="0">
              <a:lnSpc>
                <a:spcPct val="115000"/>
              </a:lnSpc>
              <a:spcBef>
                <a:spcPts val="1600"/>
              </a:spcBef>
              <a:spcAft>
                <a:spcPts val="0"/>
              </a:spcAft>
              <a:buSzPts val="2700"/>
              <a:buChar char="●"/>
            </a:pPr>
            <a:r>
              <a:rPr lang="en-US"/>
              <a:t>Music Engineer</a:t>
            </a:r>
            <a:endParaRPr/>
          </a:p>
          <a:p>
            <a:pPr marL="457200" lvl="0" indent="-400050" algn="l" rtl="0">
              <a:lnSpc>
                <a:spcPct val="115000"/>
              </a:lnSpc>
              <a:spcBef>
                <a:spcPts val="0"/>
              </a:spcBef>
              <a:spcAft>
                <a:spcPts val="0"/>
              </a:spcAft>
              <a:buSzPts val="2700"/>
              <a:buChar char="●"/>
            </a:pPr>
            <a:r>
              <a:rPr lang="en-US"/>
              <a:t>Instrument Manufacturer</a:t>
            </a:r>
            <a:endParaRPr/>
          </a:p>
          <a:p>
            <a:pPr marL="457200" lvl="0" indent="-400050" algn="l" rtl="0">
              <a:lnSpc>
                <a:spcPct val="115000"/>
              </a:lnSpc>
              <a:spcBef>
                <a:spcPts val="0"/>
              </a:spcBef>
              <a:spcAft>
                <a:spcPts val="0"/>
              </a:spcAft>
              <a:buSzPts val="2700"/>
              <a:buChar char="●"/>
            </a:pPr>
            <a:r>
              <a:rPr lang="en-US"/>
              <a:t>Songwriter</a:t>
            </a:r>
            <a:endParaRPr/>
          </a:p>
          <a:p>
            <a:pPr marL="457200" lvl="0" indent="-400050" algn="l" rtl="0">
              <a:lnSpc>
                <a:spcPct val="115000"/>
              </a:lnSpc>
              <a:spcBef>
                <a:spcPts val="0"/>
              </a:spcBef>
              <a:spcAft>
                <a:spcPts val="0"/>
              </a:spcAft>
              <a:buSzPts val="2700"/>
              <a:buChar char="●"/>
            </a:pPr>
            <a:r>
              <a:rPr lang="en-US"/>
              <a:t>Performer</a:t>
            </a:r>
            <a:endParaRPr/>
          </a:p>
          <a:p>
            <a:pPr marL="457200" lvl="0" indent="-400050" algn="l" rtl="0">
              <a:lnSpc>
                <a:spcPct val="115000"/>
              </a:lnSpc>
              <a:spcBef>
                <a:spcPts val="0"/>
              </a:spcBef>
              <a:spcAft>
                <a:spcPts val="0"/>
              </a:spcAft>
              <a:buSzPts val="2700"/>
              <a:buChar char="●"/>
            </a:pPr>
            <a:r>
              <a:rPr lang="en-US"/>
              <a:t>Composer</a:t>
            </a:r>
            <a:endParaRPr/>
          </a:p>
          <a:p>
            <a:pPr marL="457200" lvl="0" indent="0" algn="l" rtl="0">
              <a:lnSpc>
                <a:spcPct val="115000"/>
              </a:lnSpc>
              <a:spcBef>
                <a:spcPts val="0"/>
              </a:spcBef>
              <a:spcAft>
                <a:spcPts val="0"/>
              </a:spcAft>
              <a:buNone/>
            </a:pPr>
            <a:endParaRPr sz="2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302a578cba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81" name="Google Shape;81;p2"/>
          <p:cNvSpPr txBox="1">
            <a:spLocks noGrp="1"/>
          </p:cNvSpPr>
          <p:nvPr>
            <p:ph type="body" idx="1"/>
          </p:nvPr>
        </p:nvSpPr>
        <p:spPr>
          <a:xfrm>
            <a:off x="406750" y="1905225"/>
            <a:ext cx="11492400" cy="3619800"/>
          </a:xfrm>
          <a:prstGeom prst="rect">
            <a:avLst/>
          </a:prstGeom>
          <a:noFill/>
          <a:ln>
            <a:noFill/>
          </a:ln>
        </p:spPr>
        <p:txBody>
          <a:bodyPr spcFirstLastPara="1" wrap="square" lIns="91425" tIns="45700" rIns="91425" bIns="45700" anchor="t" anchorCtr="0">
            <a:noAutofit/>
          </a:bodyPr>
          <a:lstStyle/>
          <a:p>
            <a:pPr marL="457200" lvl="0" indent="-400050" algn="l" rtl="0">
              <a:spcBef>
                <a:spcPts val="0"/>
              </a:spcBef>
              <a:spcAft>
                <a:spcPts val="0"/>
              </a:spcAft>
              <a:buClr>
                <a:srgbClr val="595959"/>
              </a:buClr>
              <a:buSzPts val="2700"/>
              <a:buChar char="●"/>
            </a:pPr>
            <a:r>
              <a:rPr lang="en-US">
                <a:solidFill>
                  <a:srgbClr val="595959"/>
                </a:solidFill>
              </a:rPr>
              <a:t>Describe instruments that took on meaning beyond their original intent.</a:t>
            </a:r>
            <a:br>
              <a:rPr lang="en-US">
                <a:solidFill>
                  <a:srgbClr val="595959"/>
                </a:solidFill>
              </a:rPr>
            </a:br>
            <a:endParaRPr>
              <a:solidFill>
                <a:srgbClr val="595959"/>
              </a:solidFill>
            </a:endParaRPr>
          </a:p>
          <a:p>
            <a:pPr marL="457200" lvl="0" indent="-400050" algn="l" rtl="0">
              <a:spcBef>
                <a:spcPts val="0"/>
              </a:spcBef>
              <a:spcAft>
                <a:spcPts val="0"/>
              </a:spcAft>
              <a:buClr>
                <a:srgbClr val="595959"/>
              </a:buClr>
              <a:buSzPts val="2700"/>
              <a:buChar char="●"/>
            </a:pPr>
            <a:r>
              <a:rPr lang="en-US">
                <a:solidFill>
                  <a:srgbClr val="595959"/>
                </a:solidFill>
              </a:rPr>
              <a:t>Connect instrumental advances with artistry, sanctuary, and change.</a:t>
            </a:r>
            <a:br>
              <a:rPr lang="en-US">
                <a:solidFill>
                  <a:srgbClr val="595959"/>
                </a:solidFill>
              </a:rPr>
            </a:br>
            <a:endParaRPr>
              <a:solidFill>
                <a:srgbClr val="595959"/>
              </a:solidFill>
            </a:endParaRPr>
          </a:p>
          <a:p>
            <a:pPr marL="457200" lvl="0" indent="-400050" algn="l" rtl="0">
              <a:spcBef>
                <a:spcPts val="0"/>
              </a:spcBef>
              <a:spcAft>
                <a:spcPts val="0"/>
              </a:spcAft>
              <a:buClr>
                <a:srgbClr val="595959"/>
              </a:buClr>
              <a:buSzPts val="2700"/>
              <a:buChar char="●"/>
            </a:pPr>
            <a:r>
              <a:rPr lang="en-US">
                <a:solidFill>
                  <a:srgbClr val="595959"/>
                </a:solidFill>
              </a:rPr>
              <a:t>Develop lyrics for a song on a personal topic of interest.</a:t>
            </a:r>
            <a:endParaRPr>
              <a:solidFill>
                <a:srgbClr val="595959"/>
              </a:solidFill>
            </a:endParaRPr>
          </a:p>
          <a:p>
            <a:pPr marL="457200" lvl="0" indent="0" algn="l" rtl="0">
              <a:lnSpc>
                <a:spcPct val="115000"/>
              </a:lnSpc>
              <a:spcBef>
                <a:spcPts val="0"/>
              </a:spcBef>
              <a:spcAft>
                <a:spcPts val="0"/>
              </a:spcAft>
              <a:buNone/>
            </a:pP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42750" y="868307"/>
            <a:ext cx="10906500" cy="368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000"/>
              <a:t>What is something that bothers you that </a:t>
            </a:r>
            <a:endParaRPr sz="4000"/>
          </a:p>
          <a:p>
            <a:pPr marL="0" lvl="0" indent="0" algn="ctr" rtl="0">
              <a:lnSpc>
                <a:spcPct val="90000"/>
              </a:lnSpc>
              <a:spcBef>
                <a:spcPts val="0"/>
              </a:spcBef>
              <a:spcAft>
                <a:spcPts val="0"/>
              </a:spcAft>
              <a:buClr>
                <a:schemeClr val="dk1"/>
              </a:buClr>
              <a:buSzPts val="4400"/>
              <a:buFont typeface="Play"/>
              <a:buNone/>
            </a:pPr>
            <a:r>
              <a:rPr lang="en-US" sz="4000"/>
              <a:t>you would like to see change?</a:t>
            </a:r>
            <a:endParaRPr sz="4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4"/>
          <p:cNvSpPr txBox="1">
            <a:spLocks noGrp="1"/>
          </p:cNvSpPr>
          <p:nvPr>
            <p:ph type="title"/>
          </p:nvPr>
        </p:nvSpPr>
        <p:spPr>
          <a:xfrm>
            <a:off x="642750" y="1109302"/>
            <a:ext cx="10906500" cy="3279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000"/>
              <a:t>Share</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2fdd6dd4d31_0_0"/>
          <p:cNvSpPr txBox="1">
            <a:spLocks noGrp="1"/>
          </p:cNvSpPr>
          <p:nvPr>
            <p:ph type="title"/>
          </p:nvPr>
        </p:nvSpPr>
        <p:spPr>
          <a:xfrm>
            <a:off x="642750" y="2335092"/>
            <a:ext cx="109065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What songs or artists do you know that </a:t>
            </a:r>
            <a:br>
              <a:rPr lang="en-US" sz="4000"/>
            </a:br>
            <a:r>
              <a:rPr lang="en-US" sz="4000"/>
              <a:t>discuss important issues?</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fdd6dd4d31_0_8"/>
          <p:cNvSpPr txBox="1">
            <a:spLocks noGrp="1"/>
          </p:cNvSpPr>
          <p:nvPr>
            <p:ph type="title"/>
          </p:nvPr>
        </p:nvSpPr>
        <p:spPr>
          <a:xfrm>
            <a:off x="642750" y="1109302"/>
            <a:ext cx="10906500" cy="3279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sz="4000"/>
              <a:t>Share</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7f9f3e7505_0_0"/>
          <p:cNvSpPr txBox="1">
            <a:spLocks noGrp="1"/>
          </p:cNvSpPr>
          <p:nvPr>
            <p:ph type="body" idx="1"/>
          </p:nvPr>
        </p:nvSpPr>
        <p:spPr>
          <a:xfrm>
            <a:off x="699700" y="1629783"/>
            <a:ext cx="10574100" cy="40620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SzPts val="1100"/>
              <a:buNone/>
            </a:pPr>
            <a:r>
              <a:rPr lang="en-US" sz="3600">
                <a:solidFill>
                  <a:srgbClr val="666666"/>
                </a:solidFill>
              </a:rPr>
              <a:t>Music and musical instruments are filled with layers upon layers of rich meaning that are built up by everyone who participates in the music making process – performers, listeners, producers, engineers, makers, retailers, and countless more. </a:t>
            </a:r>
            <a:endParaRPr sz="3600">
              <a:solidFill>
                <a:srgbClr val="666666"/>
              </a:solidFill>
            </a:endParaRPr>
          </a:p>
          <a:p>
            <a:pPr marL="0" lvl="0" indent="0" algn="l" rtl="0">
              <a:lnSpc>
                <a:spcPct val="107916"/>
              </a:lnSpc>
              <a:spcBef>
                <a:spcPts val="800"/>
              </a:spcBef>
              <a:spcAft>
                <a:spcPts val="0"/>
              </a:spcAft>
              <a:buSzPts val="1100"/>
              <a:buNone/>
            </a:pPr>
            <a:endParaRPr sz="2300">
              <a:solidFill>
                <a:srgbClr val="666666"/>
              </a:solidFill>
            </a:endParaRPr>
          </a:p>
          <a:p>
            <a:pPr marL="0" lvl="0" indent="0" algn="l" rtl="0">
              <a:lnSpc>
                <a:spcPct val="115000"/>
              </a:lnSpc>
              <a:spcBef>
                <a:spcPts val="1600"/>
              </a:spcBef>
              <a:spcAft>
                <a:spcPts val="0"/>
              </a:spcAft>
              <a:buSzPts val="2700"/>
              <a:buNone/>
            </a:pPr>
            <a:endParaRPr/>
          </a:p>
          <a:p>
            <a:pPr marL="0" lvl="0" indent="0" algn="l" rtl="0">
              <a:lnSpc>
                <a:spcPct val="115000"/>
              </a:lnSpc>
              <a:spcBef>
                <a:spcPts val="1600"/>
              </a:spcBef>
              <a:spcAft>
                <a:spcPts val="1600"/>
              </a:spcAft>
              <a:buSzPts val="2700"/>
              <a:buNone/>
            </a:pPr>
            <a:endParaRPr/>
          </a:p>
        </p:txBody>
      </p:sp>
      <p:sp>
        <p:nvSpPr>
          <p:cNvPr id="107" name="Google Shape;107;g27f9f3e7505_0_0"/>
          <p:cNvSpPr txBox="1">
            <a:spLocks noGrp="1"/>
          </p:cNvSpPr>
          <p:nvPr>
            <p:ph type="title"/>
          </p:nvPr>
        </p:nvSpPr>
        <p:spPr>
          <a:xfrm>
            <a:off x="699700" y="593367"/>
            <a:ext cx="109065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4030"/>
              <a:t>Beyond the Instruments</a:t>
            </a:r>
            <a:endParaRPr sz="403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642750" y="1089723"/>
            <a:ext cx="10906500" cy="611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US" sz="3400">
                <a:solidFill>
                  <a:schemeClr val="accent1"/>
                </a:solidFill>
              </a:rPr>
              <a:t>Beyond the Instruments: </a:t>
            </a:r>
            <a:endParaRPr sz="3400">
              <a:solidFill>
                <a:schemeClr val="accent1"/>
              </a:solidFill>
            </a:endParaRPr>
          </a:p>
          <a:p>
            <a:pPr marL="0" lvl="0" indent="0" algn="l" rtl="0">
              <a:lnSpc>
                <a:spcPct val="90000"/>
              </a:lnSpc>
              <a:spcBef>
                <a:spcPts val="0"/>
              </a:spcBef>
              <a:spcAft>
                <a:spcPts val="0"/>
              </a:spcAft>
              <a:buClr>
                <a:schemeClr val="dk1"/>
              </a:buClr>
              <a:buSzPts val="1100"/>
              <a:buFont typeface="Arial"/>
              <a:buNone/>
            </a:pPr>
            <a:r>
              <a:rPr lang="en-US" sz="3400">
                <a:solidFill>
                  <a:schemeClr val="accent1"/>
                </a:solidFill>
              </a:rPr>
              <a:t>Artistry</a:t>
            </a:r>
            <a:endParaRPr sz="3400">
              <a:solidFill>
                <a:schemeClr val="accent1"/>
              </a:solidFill>
            </a:endParaRPr>
          </a:p>
          <a:p>
            <a:pPr marL="0" lvl="0" indent="0" algn="l" rtl="0">
              <a:lnSpc>
                <a:spcPct val="90000"/>
              </a:lnSpc>
              <a:spcBef>
                <a:spcPts val="0"/>
              </a:spcBef>
              <a:spcAft>
                <a:spcPts val="0"/>
              </a:spcAft>
              <a:buClr>
                <a:schemeClr val="dk1"/>
              </a:buClr>
              <a:buSzPts val="3960"/>
              <a:buFont typeface="Play"/>
              <a:buNone/>
            </a:pPr>
            <a:endParaRPr sz="3820"/>
          </a:p>
        </p:txBody>
      </p:sp>
      <p:sp>
        <p:nvSpPr>
          <p:cNvPr id="113" name="Google Shape;113;p5"/>
          <p:cNvSpPr txBox="1">
            <a:spLocks noGrp="1"/>
          </p:cNvSpPr>
          <p:nvPr>
            <p:ph type="body" idx="1"/>
          </p:nvPr>
        </p:nvSpPr>
        <p:spPr>
          <a:xfrm>
            <a:off x="642750" y="1701425"/>
            <a:ext cx="5963400" cy="4357500"/>
          </a:xfrm>
          <a:prstGeom prst="rect">
            <a:avLst/>
          </a:prstGeom>
          <a:noFill/>
          <a:ln>
            <a:noFill/>
          </a:ln>
        </p:spPr>
        <p:txBody>
          <a:bodyPr spcFirstLastPara="1" wrap="square" lIns="121900" tIns="121900" rIns="121900" bIns="121900" anchor="t" anchorCtr="0">
            <a:noAutofit/>
          </a:bodyPr>
          <a:lstStyle/>
          <a:p>
            <a:pPr marL="0" lvl="0" indent="0" algn="l" rtl="0">
              <a:lnSpc>
                <a:spcPct val="107916"/>
              </a:lnSpc>
              <a:spcBef>
                <a:spcPts val="0"/>
              </a:spcBef>
              <a:spcAft>
                <a:spcPts val="0"/>
              </a:spcAft>
              <a:buClr>
                <a:schemeClr val="dk1"/>
              </a:buClr>
              <a:buSzPts val="1100"/>
              <a:buFont typeface="Arial"/>
              <a:buNone/>
            </a:pPr>
            <a:r>
              <a:rPr lang="en-US" sz="2400"/>
              <a:t>A musical instrument is a tool for musical expression. </a:t>
            </a:r>
            <a:br>
              <a:rPr lang="en-US" sz="2400"/>
            </a:br>
            <a:br>
              <a:rPr lang="en-US" sz="2400"/>
            </a:br>
            <a:r>
              <a:rPr lang="en-US" sz="2400"/>
              <a:t>However, it’s almost always much more than that.</a:t>
            </a:r>
            <a:br>
              <a:rPr lang="en-US" sz="2400"/>
            </a:br>
            <a:endParaRPr sz="2400"/>
          </a:p>
          <a:p>
            <a:pPr marL="0" lvl="0" indent="0" algn="l" rtl="0">
              <a:lnSpc>
                <a:spcPct val="107916"/>
              </a:lnSpc>
              <a:spcBef>
                <a:spcPts val="800"/>
              </a:spcBef>
              <a:spcAft>
                <a:spcPts val="0"/>
              </a:spcAft>
              <a:buClr>
                <a:schemeClr val="dk1"/>
              </a:buClr>
              <a:buSzPts val="1100"/>
              <a:buFont typeface="Arial"/>
              <a:buNone/>
            </a:pPr>
            <a:r>
              <a:rPr lang="en-US" sz="2400"/>
              <a:t>Some instruments are layered further with the intention of being visual works of art just as much as they are functional, expressive tools. </a:t>
            </a:r>
            <a:endParaRPr sz="2400"/>
          </a:p>
          <a:p>
            <a:pPr marL="0" lvl="0" indent="0" algn="l" rtl="0">
              <a:lnSpc>
                <a:spcPct val="107916"/>
              </a:lnSpc>
              <a:spcBef>
                <a:spcPts val="800"/>
              </a:spcBef>
              <a:spcAft>
                <a:spcPts val="800"/>
              </a:spcAft>
              <a:buClr>
                <a:schemeClr val="dk1"/>
              </a:buClr>
              <a:buSzPts val="1100"/>
              <a:buFont typeface="Arial"/>
              <a:buNone/>
            </a:pPr>
            <a:br>
              <a:rPr lang="en-US" sz="2400"/>
            </a:br>
            <a:endParaRPr sz="2400"/>
          </a:p>
        </p:txBody>
      </p:sp>
      <p:pic>
        <p:nvPicPr>
          <p:cNvPr id="114" name="Google Shape;114;p5"/>
          <p:cNvPicPr preferRelativeResize="0"/>
          <p:nvPr/>
        </p:nvPicPr>
        <p:blipFill rotWithShape="1">
          <a:blip r:embed="rId3">
            <a:alphaModFix/>
          </a:blip>
          <a:srcRect/>
          <a:stretch/>
        </p:blipFill>
        <p:spPr>
          <a:xfrm>
            <a:off x="7231050" y="512248"/>
            <a:ext cx="4016045" cy="5354726"/>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2191</Words>
  <Application>Microsoft Macintosh PowerPoint</Application>
  <PresentationFormat>Widescreen</PresentationFormat>
  <Paragraphs>105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Play</vt:lpstr>
      <vt:lpstr>Roboto</vt:lpstr>
      <vt:lpstr>Barlow</vt:lpstr>
      <vt:lpstr>Arial</vt:lpstr>
      <vt:lpstr>Barlow Medium</vt:lpstr>
      <vt:lpstr>Calibri</vt:lpstr>
      <vt:lpstr>Build on Music!</vt:lpstr>
      <vt:lpstr>PowerPoint Presentation</vt:lpstr>
      <vt:lpstr>Beyond the Instruments</vt:lpstr>
      <vt:lpstr>Lesson Objectives</vt:lpstr>
      <vt:lpstr>What is something that bothers you that  you would like to see change?</vt:lpstr>
      <vt:lpstr>Share</vt:lpstr>
      <vt:lpstr>What songs or artists do you know that  discuss important issues?</vt:lpstr>
      <vt:lpstr>Share</vt:lpstr>
      <vt:lpstr>Beyond the Instruments</vt:lpstr>
      <vt:lpstr>Beyond the Instruments:  Artistry </vt:lpstr>
      <vt:lpstr>Beyond the Instruments:  Artistry</vt:lpstr>
      <vt:lpstr>Beyond the Instruments:  Artistry</vt:lpstr>
      <vt:lpstr>Beyond the Instruments:  Artistry </vt:lpstr>
      <vt:lpstr>Beyond the Instruments:  Sanctuary </vt:lpstr>
      <vt:lpstr>Beyond the Instruments:  Sanctuary</vt:lpstr>
      <vt:lpstr>Beyond the Instruments:  Sanctuary</vt:lpstr>
      <vt:lpstr>Beyond the Instruments:  Sanctuary</vt:lpstr>
      <vt:lpstr>Beyond the Instruments:  Sanctuary</vt:lpstr>
      <vt:lpstr>Beyond the Instruments:  Change</vt:lpstr>
      <vt:lpstr>Beyond the Instruments:  Change</vt:lpstr>
      <vt:lpstr>Beyond the Instruments:  Change</vt:lpstr>
      <vt:lpstr>Beyond the Instruments:  Change</vt:lpstr>
      <vt:lpstr>Just like instruments can have special meaning, musicians can use instruments and lyrics to bring attention to important topics and inspire positive actions.</vt:lpstr>
      <vt:lpstr>This Land is Your Land</vt:lpstr>
      <vt:lpstr>Create Your Own Song for Change  </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2024-12-03T22:39:58Z</dcterms:modified>
</cp:coreProperties>
</file>